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7" r:id="rId1"/>
    <p:sldMasterId id="2147490062" r:id="rId2"/>
  </p:sldMasterIdLst>
  <p:notesMasterIdLst>
    <p:notesMasterId r:id="rId32"/>
  </p:notesMasterIdLst>
  <p:sldIdLst>
    <p:sldId id="256" r:id="rId3"/>
    <p:sldId id="466" r:id="rId4"/>
    <p:sldId id="476" r:id="rId5"/>
    <p:sldId id="555" r:id="rId6"/>
    <p:sldId id="561" r:id="rId7"/>
    <p:sldId id="523" r:id="rId8"/>
    <p:sldId id="562" r:id="rId9"/>
    <p:sldId id="525" r:id="rId10"/>
    <p:sldId id="557" r:id="rId11"/>
    <p:sldId id="524" r:id="rId12"/>
    <p:sldId id="558" r:id="rId13"/>
    <p:sldId id="526" r:id="rId14"/>
    <p:sldId id="559" r:id="rId15"/>
    <p:sldId id="534" r:id="rId16"/>
    <p:sldId id="560" r:id="rId17"/>
    <p:sldId id="533" r:id="rId18"/>
    <p:sldId id="549" r:id="rId19"/>
    <p:sldId id="548" r:id="rId20"/>
    <p:sldId id="539" r:id="rId21"/>
    <p:sldId id="554" r:id="rId22"/>
    <p:sldId id="552" r:id="rId23"/>
    <p:sldId id="564" r:id="rId24"/>
    <p:sldId id="565" r:id="rId25"/>
    <p:sldId id="566" r:id="rId26"/>
    <p:sldId id="567" r:id="rId27"/>
    <p:sldId id="563" r:id="rId28"/>
    <p:sldId id="520" r:id="rId29"/>
    <p:sldId id="409" r:id="rId30"/>
    <p:sldId id="410" r:id="rId31"/>
  </p:sldIdLst>
  <p:sldSz cx="9144000" cy="6858000" type="screen4x3"/>
  <p:notesSz cx="6805613" cy="9939338"/>
  <p:defaultTextStyle>
    <a:defPPr>
      <a:defRPr lang="en-US"/>
    </a:defPPr>
    <a:lvl1pPr algn="l" defTabSz="457200" rtl="0" fontAlgn="base">
      <a:spcBef>
        <a:spcPct val="0"/>
      </a:spcBef>
      <a:spcAft>
        <a:spcPct val="0"/>
      </a:spcAft>
      <a:defRPr kern="1200">
        <a:solidFill>
          <a:schemeClr val="tx1"/>
        </a:solidFill>
        <a:latin typeface="Arial" pitchFamily="34" charset="0"/>
        <a:ea typeface="+mn-ea"/>
        <a:cs typeface="+mn-cs"/>
      </a:defRPr>
    </a:lvl1pPr>
    <a:lvl2pPr marL="457200" algn="l" defTabSz="457200" rtl="0" fontAlgn="base">
      <a:spcBef>
        <a:spcPct val="0"/>
      </a:spcBef>
      <a:spcAft>
        <a:spcPct val="0"/>
      </a:spcAft>
      <a:defRPr kern="1200">
        <a:solidFill>
          <a:schemeClr val="tx1"/>
        </a:solidFill>
        <a:latin typeface="Arial" pitchFamily="34" charset="0"/>
        <a:ea typeface="+mn-ea"/>
        <a:cs typeface="+mn-cs"/>
      </a:defRPr>
    </a:lvl2pPr>
    <a:lvl3pPr marL="914400" algn="l" defTabSz="457200" rtl="0" fontAlgn="base">
      <a:spcBef>
        <a:spcPct val="0"/>
      </a:spcBef>
      <a:spcAft>
        <a:spcPct val="0"/>
      </a:spcAft>
      <a:defRPr kern="1200">
        <a:solidFill>
          <a:schemeClr val="tx1"/>
        </a:solidFill>
        <a:latin typeface="Arial" pitchFamily="34" charset="0"/>
        <a:ea typeface="+mn-ea"/>
        <a:cs typeface="+mn-cs"/>
      </a:defRPr>
    </a:lvl3pPr>
    <a:lvl4pPr marL="1371600" algn="l" defTabSz="457200" rtl="0" fontAlgn="base">
      <a:spcBef>
        <a:spcPct val="0"/>
      </a:spcBef>
      <a:spcAft>
        <a:spcPct val="0"/>
      </a:spcAft>
      <a:defRPr kern="1200">
        <a:solidFill>
          <a:schemeClr val="tx1"/>
        </a:solidFill>
        <a:latin typeface="Arial" pitchFamily="34" charset="0"/>
        <a:ea typeface="+mn-ea"/>
        <a:cs typeface="+mn-cs"/>
      </a:defRPr>
    </a:lvl4pPr>
    <a:lvl5pPr marL="1828800" algn="l" defTabSz="457200"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A6A6A6"/>
    <a:srgbClr val="EE8012"/>
    <a:srgbClr val="00CC66"/>
    <a:srgbClr val="FF0000"/>
    <a:srgbClr val="BD8803"/>
    <a:srgbClr val="1051B0"/>
    <a:srgbClr val="A50021"/>
    <a:srgbClr val="302421"/>
    <a:srgbClr val="F0F1EF"/>
    <a:srgbClr val="66322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353" autoAdjust="0"/>
    <p:restoredTop sz="96374" autoAdjust="0"/>
  </p:normalViewPr>
  <p:slideViewPr>
    <p:cSldViewPr snapToGrid="0">
      <p:cViewPr varScale="1">
        <p:scale>
          <a:sx n="107" d="100"/>
          <a:sy n="107" d="100"/>
        </p:scale>
        <p:origin x="1614" y="102"/>
      </p:cViewPr>
      <p:guideLst>
        <p:guide orient="horz" pos="2160"/>
        <p:guide pos="2880"/>
      </p:guideLst>
    </p:cSldViewPr>
  </p:slideViewPr>
  <p:notesTextViewPr>
    <p:cViewPr>
      <p:scale>
        <a:sx n="3" d="2"/>
        <a:sy n="3" d="2"/>
      </p:scale>
      <p:origin x="0" y="0"/>
    </p:cViewPr>
  </p:notesTextViewPr>
  <p:sorterViewPr>
    <p:cViewPr varScale="1">
      <p:scale>
        <a:sx n="1" d="1"/>
        <a:sy n="1" d="1"/>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viewProps" Target="view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notesMaster" Target="notesMasters/notesMaster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tableStyles" Target="tableStyle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theme" Target="theme/theme1.xml"/><Relationship Id="rId8" Type="http://schemas.openxmlformats.org/officeDocument/2006/relationships/slide" Target="slides/slide6.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1"/>
            <a:ext cx="2949302" cy="496427"/>
          </a:xfrm>
          <a:prstGeom prst="rect">
            <a:avLst/>
          </a:prstGeom>
        </p:spPr>
        <p:txBody>
          <a:bodyPr vert="horz" lIns="134473" tIns="67236" rIns="134473" bIns="67236" rtlCol="0"/>
          <a:lstStyle>
            <a:lvl1pPr algn="l" fontAlgn="auto">
              <a:spcBef>
                <a:spcPts val="0"/>
              </a:spcBef>
              <a:spcAft>
                <a:spcPts val="0"/>
              </a:spcAft>
              <a:defRPr sz="1800">
                <a:latin typeface="+mn-lt"/>
              </a:defRPr>
            </a:lvl1pPr>
          </a:lstStyle>
          <a:p>
            <a:pPr>
              <a:defRPr/>
            </a:pPr>
            <a:endParaRPr lang="fr-FR"/>
          </a:p>
        </p:txBody>
      </p:sp>
      <p:sp>
        <p:nvSpPr>
          <p:cNvPr id="3" name="Espace réservé de la date 2"/>
          <p:cNvSpPr>
            <a:spLocks noGrp="1"/>
          </p:cNvSpPr>
          <p:nvPr>
            <p:ph type="dt" idx="1"/>
          </p:nvPr>
        </p:nvSpPr>
        <p:spPr>
          <a:xfrm>
            <a:off x="3854790" y="1"/>
            <a:ext cx="2949302" cy="496427"/>
          </a:xfrm>
          <a:prstGeom prst="rect">
            <a:avLst/>
          </a:prstGeom>
        </p:spPr>
        <p:txBody>
          <a:bodyPr vert="horz" lIns="134473" tIns="67236" rIns="134473" bIns="67236" rtlCol="0"/>
          <a:lstStyle>
            <a:lvl1pPr algn="r" fontAlgn="auto">
              <a:spcBef>
                <a:spcPts val="0"/>
              </a:spcBef>
              <a:spcAft>
                <a:spcPts val="0"/>
              </a:spcAft>
              <a:defRPr sz="1800">
                <a:latin typeface="+mn-lt"/>
              </a:defRPr>
            </a:lvl1pPr>
          </a:lstStyle>
          <a:p>
            <a:pPr>
              <a:defRPr/>
            </a:pPr>
            <a:fld id="{D7E6CC61-8B47-4913-A23D-9C7D41B34782}" type="datetimeFigureOut">
              <a:rPr lang="fr-FR"/>
              <a:pPr>
                <a:defRPr/>
              </a:pPr>
              <a:t>25/07/2022</a:t>
            </a:fld>
            <a:endParaRPr lang="fr-FR" dirty="0"/>
          </a:p>
        </p:txBody>
      </p:sp>
      <p:sp>
        <p:nvSpPr>
          <p:cNvPr id="4" name="Espace réservé de l'image des diapositives 3"/>
          <p:cNvSpPr>
            <a:spLocks noGrp="1" noRot="1" noChangeAspect="1"/>
          </p:cNvSpPr>
          <p:nvPr>
            <p:ph type="sldImg" idx="2"/>
          </p:nvPr>
        </p:nvSpPr>
        <p:spPr>
          <a:xfrm>
            <a:off x="919163" y="746125"/>
            <a:ext cx="4967287" cy="3725863"/>
          </a:xfrm>
          <a:prstGeom prst="rect">
            <a:avLst/>
          </a:prstGeom>
          <a:noFill/>
          <a:ln w="12700">
            <a:solidFill>
              <a:prstClr val="black"/>
            </a:solidFill>
          </a:ln>
        </p:spPr>
        <p:txBody>
          <a:bodyPr vert="horz" lIns="134473" tIns="67236" rIns="134473" bIns="67236" rtlCol="0" anchor="ctr"/>
          <a:lstStyle/>
          <a:p>
            <a:pPr lvl="0"/>
            <a:endParaRPr lang="fr-FR" noProof="0" dirty="0"/>
          </a:p>
        </p:txBody>
      </p:sp>
      <p:sp>
        <p:nvSpPr>
          <p:cNvPr id="5" name="Espace réservé des commentaires 4"/>
          <p:cNvSpPr>
            <a:spLocks noGrp="1"/>
          </p:cNvSpPr>
          <p:nvPr>
            <p:ph type="body" sz="quarter" idx="3"/>
          </p:nvPr>
        </p:nvSpPr>
        <p:spPr>
          <a:xfrm>
            <a:off x="678735" y="4720684"/>
            <a:ext cx="5448143" cy="4472471"/>
          </a:xfrm>
          <a:prstGeom prst="rect">
            <a:avLst/>
          </a:prstGeom>
        </p:spPr>
        <p:txBody>
          <a:bodyPr vert="horz" lIns="134473" tIns="67236" rIns="134473" bIns="67236" rtlCol="0">
            <a:normAutofit/>
          </a:bodyPr>
          <a:lstStyle/>
          <a:p>
            <a:pPr lvl="0"/>
            <a:r>
              <a:rPr lang="fr-FR" noProof="0"/>
              <a:t>Cliquez pour modifier les styles du texte du masque</a:t>
            </a:r>
          </a:p>
          <a:p>
            <a:pPr lvl="1"/>
            <a:r>
              <a:rPr lang="fr-FR" noProof="0"/>
              <a:t>Deuxième niveau</a:t>
            </a:r>
          </a:p>
          <a:p>
            <a:pPr lvl="2"/>
            <a:r>
              <a:rPr lang="fr-FR" noProof="0"/>
              <a:t>Troisième niveau</a:t>
            </a:r>
          </a:p>
          <a:p>
            <a:pPr lvl="3"/>
            <a:r>
              <a:rPr lang="fr-FR" noProof="0"/>
              <a:t>Quatrième niveau</a:t>
            </a:r>
          </a:p>
          <a:p>
            <a:pPr lvl="4"/>
            <a:r>
              <a:rPr lang="fr-FR" noProof="0"/>
              <a:t>Cinquième niveau</a:t>
            </a:r>
          </a:p>
        </p:txBody>
      </p:sp>
      <p:sp>
        <p:nvSpPr>
          <p:cNvPr id="6" name="Espace réservé du pied de page 5"/>
          <p:cNvSpPr>
            <a:spLocks noGrp="1"/>
          </p:cNvSpPr>
          <p:nvPr>
            <p:ph type="ftr" sz="quarter" idx="4"/>
          </p:nvPr>
        </p:nvSpPr>
        <p:spPr>
          <a:xfrm>
            <a:off x="0" y="9441369"/>
            <a:ext cx="2949302" cy="496427"/>
          </a:xfrm>
          <a:prstGeom prst="rect">
            <a:avLst/>
          </a:prstGeom>
        </p:spPr>
        <p:txBody>
          <a:bodyPr vert="horz" lIns="134473" tIns="67236" rIns="134473" bIns="67236" rtlCol="0" anchor="b"/>
          <a:lstStyle>
            <a:lvl1pPr algn="l" fontAlgn="auto">
              <a:spcBef>
                <a:spcPts val="0"/>
              </a:spcBef>
              <a:spcAft>
                <a:spcPts val="0"/>
              </a:spcAft>
              <a:defRPr sz="1800">
                <a:latin typeface="+mn-lt"/>
              </a:defRPr>
            </a:lvl1pPr>
          </a:lstStyle>
          <a:p>
            <a:pPr>
              <a:defRPr/>
            </a:pPr>
            <a:endParaRPr lang="fr-FR"/>
          </a:p>
        </p:txBody>
      </p:sp>
      <p:sp>
        <p:nvSpPr>
          <p:cNvPr id="7" name="Espace réservé du numéro de diapositive 6"/>
          <p:cNvSpPr>
            <a:spLocks noGrp="1"/>
          </p:cNvSpPr>
          <p:nvPr>
            <p:ph type="sldNum" sz="quarter" idx="5"/>
          </p:nvPr>
        </p:nvSpPr>
        <p:spPr>
          <a:xfrm>
            <a:off x="3854790" y="9441369"/>
            <a:ext cx="2949302" cy="496427"/>
          </a:xfrm>
          <a:prstGeom prst="rect">
            <a:avLst/>
          </a:prstGeom>
        </p:spPr>
        <p:txBody>
          <a:bodyPr vert="horz" lIns="134473" tIns="67236" rIns="134473" bIns="67236" rtlCol="0" anchor="b"/>
          <a:lstStyle>
            <a:lvl1pPr algn="r" fontAlgn="auto">
              <a:spcBef>
                <a:spcPts val="0"/>
              </a:spcBef>
              <a:spcAft>
                <a:spcPts val="0"/>
              </a:spcAft>
              <a:defRPr sz="1800">
                <a:latin typeface="+mn-lt"/>
              </a:defRPr>
            </a:lvl1pPr>
          </a:lstStyle>
          <a:p>
            <a:pPr>
              <a:defRPr/>
            </a:pPr>
            <a:fld id="{801D8B6E-8953-46C1-A2E6-E95F79C90842}" type="slidenum">
              <a:rPr lang="fr-FR"/>
              <a:pPr>
                <a:defRPr/>
              </a:pPr>
              <a:t>‹N°›</a:t>
            </a:fld>
            <a:endParaRPr lang="fr-FR" dirty="0"/>
          </a:p>
        </p:txBody>
      </p:sp>
    </p:spTree>
    <p:extLst>
      <p:ext uri="{BB962C8B-B14F-4D97-AF65-F5344CB8AC3E}">
        <p14:creationId xmlns:p14="http://schemas.microsoft.com/office/powerpoint/2010/main" val="176218860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en-US" dirty="0"/>
          </a:p>
        </p:txBody>
      </p:sp>
      <p:sp>
        <p:nvSpPr>
          <p:cNvPr id="4" name="Espace réservé du numéro de diapositive 3"/>
          <p:cNvSpPr>
            <a:spLocks noGrp="1"/>
          </p:cNvSpPr>
          <p:nvPr>
            <p:ph type="sldNum" sz="quarter" idx="5"/>
          </p:nvPr>
        </p:nvSpPr>
        <p:spPr/>
        <p:txBody>
          <a:bodyPr/>
          <a:lstStyle/>
          <a:p>
            <a:pPr>
              <a:defRPr/>
            </a:pPr>
            <a:fld id="{801D8B6E-8953-46C1-A2E6-E95F79C90842}" type="slidenum">
              <a:rPr lang="fr-FR" smtClean="0"/>
              <a:pPr>
                <a:defRPr/>
              </a:pPr>
              <a:t>3</a:t>
            </a:fld>
            <a:endParaRPr lang="fr-FR" dirty="0"/>
          </a:p>
        </p:txBody>
      </p:sp>
    </p:spTree>
    <p:extLst>
      <p:ext uri="{BB962C8B-B14F-4D97-AF65-F5344CB8AC3E}">
        <p14:creationId xmlns:p14="http://schemas.microsoft.com/office/powerpoint/2010/main" val="133827925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en-US" dirty="0"/>
          </a:p>
        </p:txBody>
      </p:sp>
      <p:sp>
        <p:nvSpPr>
          <p:cNvPr id="4" name="Espace réservé du numéro de diapositive 3"/>
          <p:cNvSpPr>
            <a:spLocks noGrp="1"/>
          </p:cNvSpPr>
          <p:nvPr>
            <p:ph type="sldNum" sz="quarter" idx="5"/>
          </p:nvPr>
        </p:nvSpPr>
        <p:spPr/>
        <p:txBody>
          <a:bodyPr/>
          <a:lstStyle/>
          <a:p>
            <a:pPr>
              <a:defRPr/>
            </a:pPr>
            <a:fld id="{801D8B6E-8953-46C1-A2E6-E95F79C90842}" type="slidenum">
              <a:rPr lang="fr-FR" smtClean="0"/>
              <a:pPr>
                <a:defRPr/>
              </a:pPr>
              <a:t>4</a:t>
            </a:fld>
            <a:endParaRPr lang="fr-FR" dirty="0"/>
          </a:p>
        </p:txBody>
      </p:sp>
    </p:spTree>
    <p:extLst>
      <p:ext uri="{BB962C8B-B14F-4D97-AF65-F5344CB8AC3E}">
        <p14:creationId xmlns:p14="http://schemas.microsoft.com/office/powerpoint/2010/main" val="326219065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en-US" dirty="0"/>
          </a:p>
        </p:txBody>
      </p:sp>
      <p:sp>
        <p:nvSpPr>
          <p:cNvPr id="4" name="Espace réservé du numéro de diapositive 3"/>
          <p:cNvSpPr>
            <a:spLocks noGrp="1"/>
          </p:cNvSpPr>
          <p:nvPr>
            <p:ph type="sldNum" sz="quarter" idx="5"/>
          </p:nvPr>
        </p:nvSpPr>
        <p:spPr/>
        <p:txBody>
          <a:bodyPr/>
          <a:lstStyle/>
          <a:p>
            <a:pPr>
              <a:defRPr/>
            </a:pPr>
            <a:fld id="{801D8B6E-8953-46C1-A2E6-E95F79C90842}" type="slidenum">
              <a:rPr lang="fr-FR" smtClean="0"/>
              <a:pPr>
                <a:defRPr/>
              </a:pPr>
              <a:t>5</a:t>
            </a:fld>
            <a:endParaRPr lang="fr-FR" dirty="0"/>
          </a:p>
        </p:txBody>
      </p:sp>
    </p:spTree>
    <p:extLst>
      <p:ext uri="{BB962C8B-B14F-4D97-AF65-F5344CB8AC3E}">
        <p14:creationId xmlns:p14="http://schemas.microsoft.com/office/powerpoint/2010/main" val="418841359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en-US" dirty="0"/>
          </a:p>
        </p:txBody>
      </p:sp>
      <p:sp>
        <p:nvSpPr>
          <p:cNvPr id="4" name="Espace réservé du numéro de diapositive 3"/>
          <p:cNvSpPr>
            <a:spLocks noGrp="1"/>
          </p:cNvSpPr>
          <p:nvPr>
            <p:ph type="sldNum" sz="quarter" idx="5"/>
          </p:nvPr>
        </p:nvSpPr>
        <p:spPr/>
        <p:txBody>
          <a:bodyPr/>
          <a:lstStyle/>
          <a:p>
            <a:pPr>
              <a:defRPr/>
            </a:pPr>
            <a:fld id="{801D8B6E-8953-46C1-A2E6-E95F79C90842}" type="slidenum">
              <a:rPr lang="fr-FR" smtClean="0"/>
              <a:pPr>
                <a:defRPr/>
              </a:pPr>
              <a:t>19</a:t>
            </a:fld>
            <a:endParaRPr lang="fr-FR" dirty="0"/>
          </a:p>
        </p:txBody>
      </p:sp>
    </p:spTree>
    <p:extLst>
      <p:ext uri="{BB962C8B-B14F-4D97-AF65-F5344CB8AC3E}">
        <p14:creationId xmlns:p14="http://schemas.microsoft.com/office/powerpoint/2010/main" val="3662819562"/>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443538" y="508000"/>
            <a:ext cx="3433762" cy="1012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4" name="Date Placeholder 3"/>
          <p:cNvSpPr>
            <a:spLocks noGrp="1"/>
          </p:cNvSpPr>
          <p:nvPr>
            <p:ph type="dt" sz="half" idx="10"/>
          </p:nvPr>
        </p:nvSpPr>
        <p:spPr/>
        <p:txBody>
          <a:bodyPr/>
          <a:lstStyle>
            <a:lvl1pPr>
              <a:defRPr/>
            </a:lvl1pPr>
          </a:lstStyle>
          <a:p>
            <a:pPr>
              <a:defRPr/>
            </a:pPr>
            <a:fld id="{A083BBC5-09DD-4860-B228-55031DF4B6E8}" type="datetimeFigureOut">
              <a:rPr lang="en-US"/>
              <a:pPr>
                <a:defRPr/>
              </a:pPr>
              <a:t>7/25/2022</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EA3723A5-1110-4017-9DEC-3BA2668A780D}" type="slidenum">
              <a:rPr lang="en-US"/>
              <a:pPr>
                <a:defRPr/>
              </a:pPr>
              <a:t>‹N°›</a:t>
            </a:fld>
            <a:endParaRPr lang="en-US"/>
          </a:p>
        </p:txBody>
      </p:sp>
      <p:pic>
        <p:nvPicPr>
          <p:cNvPr id="8" name="Image 7">
            <a:extLst>
              <a:ext uri="{FF2B5EF4-FFF2-40B4-BE49-F238E27FC236}">
                <a16:creationId xmlns:a16="http://schemas.microsoft.com/office/drawing/2014/main" id="{35282229-44C9-44B7-8B62-AA7853151010}"/>
              </a:ext>
            </a:extLst>
          </p:cNvPr>
          <p:cNvPicPr>
            <a:picLocks noChangeAspect="1"/>
          </p:cNvPicPr>
          <p:nvPr userDrawn="1"/>
        </p:nvPicPr>
        <p:blipFill>
          <a:blip r:embed="rId3"/>
          <a:stretch>
            <a:fillRect/>
          </a:stretch>
        </p:blipFill>
        <p:spPr>
          <a:xfrm>
            <a:off x="3390995" y="2494331"/>
            <a:ext cx="2465792" cy="784906"/>
          </a:xfrm>
          <a:prstGeom prst="rect">
            <a:avLst/>
          </a:prstGeom>
        </p:spPr>
      </p:pic>
    </p:spTree>
    <p:extLst>
      <p:ext uri="{BB962C8B-B14F-4D97-AF65-F5344CB8AC3E}">
        <p14:creationId xmlns:p14="http://schemas.microsoft.com/office/powerpoint/2010/main" val="32248212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AA05A9F2-6480-4CF0-83A8-78143E795783}" type="datetimeFigureOut">
              <a:rPr lang="en-US"/>
              <a:pPr>
                <a:defRPr/>
              </a:pPr>
              <a:t>7/25/2022</a:t>
            </a:fld>
            <a:endParaRPr lang="en-US" dirty="0"/>
          </a:p>
        </p:txBody>
      </p:sp>
      <p:sp>
        <p:nvSpPr>
          <p:cNvPr id="6" name="Footer Placeholder 5"/>
          <p:cNvSpPr>
            <a:spLocks noGrp="1"/>
          </p:cNvSpPr>
          <p:nvPr>
            <p:ph type="ftr" sz="quarter" idx="11"/>
          </p:nvPr>
        </p:nvSpPr>
        <p:spPr/>
        <p:txBody>
          <a:bodyPr/>
          <a:lstStyle>
            <a:lvl1pPr>
              <a:defRPr/>
            </a:lvl1pPr>
          </a:lstStyle>
          <a:p>
            <a:pPr>
              <a:defRPr/>
            </a:pPr>
            <a:endParaRPr lang="en-US"/>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10432F6-03E8-4539-8A74-95DFE126D70B}" type="slidenum">
              <a:rPr lang="en-US"/>
              <a:pPr>
                <a:defRPr/>
              </a:pPr>
              <a:t>‹N°›</a:t>
            </a:fld>
            <a:endParaRPr lang="en-US" dirty="0"/>
          </a:p>
        </p:txBody>
      </p:sp>
    </p:spTree>
    <p:extLst>
      <p:ext uri="{BB962C8B-B14F-4D97-AF65-F5344CB8AC3E}">
        <p14:creationId xmlns:p14="http://schemas.microsoft.com/office/powerpoint/2010/main" val="4009889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76493FC0-55EB-458C-8FDF-98A1FA43BA4A}" type="datetimeFigureOut">
              <a:rPr lang="en-US"/>
              <a:pPr>
                <a:defRPr/>
              </a:pPr>
              <a:t>7/25/2022</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1A1B1435-EF4D-499B-AE9A-0D35C6CA93BA}" type="slidenum">
              <a:rPr lang="en-US"/>
              <a:pPr>
                <a:defRPr/>
              </a:pPr>
              <a:t>‹N°›</a:t>
            </a:fld>
            <a:endParaRPr lang="en-US" dirty="0"/>
          </a:p>
        </p:txBody>
      </p:sp>
    </p:spTree>
    <p:extLst>
      <p:ext uri="{BB962C8B-B14F-4D97-AF65-F5344CB8AC3E}">
        <p14:creationId xmlns:p14="http://schemas.microsoft.com/office/powerpoint/2010/main" val="7139706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68569E82-DD03-4ED3-AFCC-6982B9F46FC4}" type="datetimeFigureOut">
              <a:rPr lang="en-US"/>
              <a:pPr>
                <a:defRPr/>
              </a:pPr>
              <a:t>7/25/2022</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D2FB141-7F16-4035-8BE3-FACBCE7FEE4E}" type="slidenum">
              <a:rPr lang="en-US"/>
              <a:pPr>
                <a:defRPr/>
              </a:pPr>
              <a:t>‹N°›</a:t>
            </a:fld>
            <a:endParaRPr lang="en-US" dirty="0"/>
          </a:p>
        </p:txBody>
      </p:sp>
    </p:spTree>
    <p:extLst>
      <p:ext uri="{BB962C8B-B14F-4D97-AF65-F5344CB8AC3E}">
        <p14:creationId xmlns:p14="http://schemas.microsoft.com/office/powerpoint/2010/main" val="19220720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413A80DB-9FA4-4AA8-94F1-8ABBCA0325C5}" type="datetimeFigureOut">
              <a:rPr lang="en-US"/>
              <a:pPr>
                <a:defRPr/>
              </a:pPr>
              <a:t>7/25/2022</a:t>
            </a:fld>
            <a:endParaRPr lang="en-US" dirty="0"/>
          </a:p>
        </p:txBody>
      </p:sp>
      <p:sp>
        <p:nvSpPr>
          <p:cNvPr id="8" name="Footer Placeholder 5"/>
          <p:cNvSpPr>
            <a:spLocks noGrp="1"/>
          </p:cNvSpPr>
          <p:nvPr>
            <p:ph type="ftr" sz="quarter" idx="17"/>
          </p:nvPr>
        </p:nvSpPr>
        <p:spPr/>
        <p:txBody>
          <a:bodyPr/>
          <a:lstStyle>
            <a:lvl1pPr>
              <a:defRPr/>
            </a:lvl1pPr>
          </a:lstStyle>
          <a:p>
            <a:pPr>
              <a:defRPr/>
            </a:pPr>
            <a:endParaRPr lang="en-US"/>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EA3B240-BA56-46AB-83DE-AACF01534E9C}" type="slidenum">
              <a:rPr lang="en-US"/>
              <a:pPr>
                <a:defRPr/>
              </a:pPr>
              <a:t>‹N°›</a:t>
            </a:fld>
            <a:endParaRPr lang="en-US" dirty="0"/>
          </a:p>
        </p:txBody>
      </p:sp>
    </p:spTree>
    <p:extLst>
      <p:ext uri="{BB962C8B-B14F-4D97-AF65-F5344CB8AC3E}">
        <p14:creationId xmlns:p14="http://schemas.microsoft.com/office/powerpoint/2010/main" val="423912087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64BD04F9-1E62-4C02-B27B-B1DBE6CEC7A4}" type="datetimeFigureOut">
              <a:rPr lang="en-US"/>
              <a:pPr>
                <a:defRPr/>
              </a:pPr>
              <a:t>7/25/2022</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32A5DEF-9435-4C5A-B7B7-100E8DBDBD25}" type="slidenum">
              <a:rPr lang="en-US"/>
              <a:pPr>
                <a:defRPr/>
              </a:pPr>
              <a:t>‹N°›</a:t>
            </a:fld>
            <a:endParaRPr lang="en-US" dirty="0"/>
          </a:p>
        </p:txBody>
      </p:sp>
    </p:spTree>
    <p:extLst>
      <p:ext uri="{BB962C8B-B14F-4D97-AF65-F5344CB8AC3E}">
        <p14:creationId xmlns:p14="http://schemas.microsoft.com/office/powerpoint/2010/main" val="42487833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1E7EBFCE-C84A-4476-8F06-1EEBA679CE3A}" type="datetimeFigureOut">
              <a:rPr lang="en-US"/>
              <a:pPr>
                <a:defRPr/>
              </a:pPr>
              <a:t>7/25/2022</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ADDDEA9-C045-4023-AFE2-4901C9837E4B}" type="slidenum">
              <a:rPr lang="en-US"/>
              <a:pPr>
                <a:defRPr/>
              </a:pPr>
              <a:t>‹N°›</a:t>
            </a:fld>
            <a:endParaRPr lang="en-US" dirty="0"/>
          </a:p>
        </p:txBody>
      </p:sp>
    </p:spTree>
    <p:extLst>
      <p:ext uri="{BB962C8B-B14F-4D97-AF65-F5344CB8AC3E}">
        <p14:creationId xmlns:p14="http://schemas.microsoft.com/office/powerpoint/2010/main" val="336021152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B481CDAD-29A3-4ADA-8E85-938D7DEAFE6D}" type="datetimeFigureOut">
              <a:rPr lang="en-US"/>
              <a:pPr>
                <a:defRPr/>
              </a:pPr>
              <a:t>7/25/2022</a:t>
            </a:fld>
            <a:endParaRPr lang="en-US" dirty="0"/>
          </a:p>
        </p:txBody>
      </p:sp>
      <p:sp>
        <p:nvSpPr>
          <p:cNvPr id="19" name="Footer Placeholder 5"/>
          <p:cNvSpPr>
            <a:spLocks noGrp="1"/>
          </p:cNvSpPr>
          <p:nvPr>
            <p:ph type="ftr" sz="quarter" idx="24"/>
          </p:nvPr>
        </p:nvSpPr>
        <p:spPr/>
        <p:txBody>
          <a:bodyPr/>
          <a:lstStyle>
            <a:lvl1pPr>
              <a:defRPr/>
            </a:lvl1pPr>
          </a:lstStyle>
          <a:p>
            <a:pPr>
              <a:defRPr/>
            </a:pPr>
            <a:endParaRPr lang="en-US"/>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AB0B4B26-238C-4DD8-9DAF-87F4910703A8}" type="slidenum">
              <a:rPr lang="en-US"/>
              <a:pPr>
                <a:defRPr/>
              </a:pPr>
              <a:t>‹N°›</a:t>
            </a:fld>
            <a:endParaRPr lang="en-US" dirty="0"/>
          </a:p>
        </p:txBody>
      </p:sp>
    </p:spTree>
    <p:extLst>
      <p:ext uri="{BB962C8B-B14F-4D97-AF65-F5344CB8AC3E}">
        <p14:creationId xmlns:p14="http://schemas.microsoft.com/office/powerpoint/2010/main" val="9961804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056C0285-6B8B-4D18-AF1B-CCED16A0C7E4}" type="datetimeFigureOut">
              <a:rPr lang="en-US"/>
              <a:pPr>
                <a:defRPr/>
              </a:pPr>
              <a:t>7/25/2022</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2493D1C-15AB-40A2-8DE8-3F9B083280BD}" type="slidenum">
              <a:rPr lang="en-US"/>
              <a:pPr>
                <a:defRPr/>
              </a:pPr>
              <a:t>‹N°›</a:t>
            </a:fld>
            <a:endParaRPr lang="en-US" dirty="0"/>
          </a:p>
        </p:txBody>
      </p:sp>
    </p:spTree>
    <p:extLst>
      <p:ext uri="{BB962C8B-B14F-4D97-AF65-F5344CB8AC3E}">
        <p14:creationId xmlns:p14="http://schemas.microsoft.com/office/powerpoint/2010/main" val="96497809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E0C11F51-0C3F-4490-AF9F-842E36CE170B}" type="datetimeFigureOut">
              <a:rPr lang="en-US"/>
              <a:pPr>
                <a:defRPr/>
              </a:pPr>
              <a:t>7/25/2022</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8666938-D6F1-4DCB-9AED-99F165E982A2}" type="slidenum">
              <a:rPr lang="en-US"/>
              <a:pPr>
                <a:defRPr/>
              </a:pPr>
              <a:t>‹N°›</a:t>
            </a:fld>
            <a:endParaRPr lang="en-US" dirty="0"/>
          </a:p>
        </p:txBody>
      </p:sp>
    </p:spTree>
    <p:extLst>
      <p:ext uri="{BB962C8B-B14F-4D97-AF65-F5344CB8AC3E}">
        <p14:creationId xmlns:p14="http://schemas.microsoft.com/office/powerpoint/2010/main" val="277943466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257800" y="468313"/>
            <a:ext cx="3168650" cy="935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ectangle 5"/>
          <p:cNvSpPr>
            <a:spLocks noChangeArrowheads="1"/>
          </p:cNvSpPr>
          <p:nvPr userDrawn="1"/>
        </p:nvSpPr>
        <p:spPr bwMode="auto">
          <a:xfrm>
            <a:off x="5257800" y="1403350"/>
            <a:ext cx="3684588" cy="404813"/>
          </a:xfrm>
          <a:prstGeom prst="roundRect">
            <a:avLst>
              <a:gd name="adj" fmla="val 16667"/>
            </a:avLst>
          </a:prstGeom>
          <a:noFill/>
          <a:ln w="25400">
            <a:noFill/>
            <a:miter lim="800000"/>
            <a:headEnd/>
            <a:tailEnd/>
          </a:ln>
        </p:spPr>
        <p:txBody>
          <a:bodyPr wrap="none" anchor="ctr"/>
          <a:lstStyle/>
          <a:p>
            <a:pPr algn="ctr">
              <a:defRPr/>
            </a:pPr>
            <a:r>
              <a:rPr lang="fr-CH" sz="1600" i="1">
                <a:solidFill>
                  <a:srgbClr val="302421"/>
                </a:solidFill>
                <a:cs typeface="Arial" pitchFamily="34" charset="0"/>
              </a:rPr>
              <a:t>Les marchés financiers en toute sérénité</a:t>
            </a:r>
            <a:endParaRPr lang="fr-FR" sz="1600" i="1">
              <a:solidFill>
                <a:srgbClr val="302421"/>
              </a:solidFill>
              <a:cs typeface="Arial" pitchFamily="34" charset="0"/>
            </a:endParaRPr>
          </a:p>
        </p:txBody>
      </p:sp>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5" name="Date Placeholder 3"/>
          <p:cNvSpPr>
            <a:spLocks noGrp="1"/>
          </p:cNvSpPr>
          <p:nvPr>
            <p:ph type="dt" sz="half" idx="10"/>
          </p:nvPr>
        </p:nvSpPr>
        <p:spPr/>
        <p:txBody>
          <a:bodyPr/>
          <a:lstStyle>
            <a:lvl1pPr>
              <a:defRPr/>
            </a:lvl1pPr>
          </a:lstStyle>
          <a:p>
            <a:pPr>
              <a:defRPr/>
            </a:pPr>
            <a:fld id="{C4C8DCAA-16B2-4ED3-9312-C17598EA37C5}" type="datetimeFigureOut">
              <a:rPr lang="en-US">
                <a:solidFill>
                  <a:prstClr val="white">
                    <a:lumMod val="75000"/>
                  </a:prstClr>
                </a:solidFill>
              </a:rPr>
              <a:pPr>
                <a:defRPr/>
              </a:pPr>
              <a:t>7/25/2022</a:t>
            </a:fld>
            <a:endParaRPr lang="en-US" dirty="0">
              <a:solidFill>
                <a:prstClr val="white">
                  <a:lumMod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6E37A70-4ECB-4148-A905-991ECA660AB6}" type="slidenum">
              <a:rPr lang="en-US"/>
              <a:pPr>
                <a:defRPr/>
              </a:pPr>
              <a:t>‹N°›</a:t>
            </a:fld>
            <a:endParaRPr lang="en-US"/>
          </a:p>
        </p:txBody>
      </p:sp>
    </p:spTree>
    <p:extLst>
      <p:ext uri="{BB962C8B-B14F-4D97-AF65-F5344CB8AC3E}">
        <p14:creationId xmlns:p14="http://schemas.microsoft.com/office/powerpoint/2010/main" val="5362150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15900" y="2698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1238"/>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869113" y="6394450"/>
            <a:ext cx="2133600" cy="327025"/>
          </a:xfrm>
          <a:prstGeom prst="rect">
            <a:avLst/>
          </a:prstGeom>
          <a:noFill/>
          <a:ln>
            <a:noFill/>
          </a:ln>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88EC3DB6-2EFB-4975-B8BC-B7DF04EFD475}" type="slidenum">
              <a:rPr lang="fr-FR" sz="1200" smtClean="0"/>
              <a:pPr algn="r" defTabSz="914400" eaLnBrk="1" hangingPunct="1">
                <a:defRPr/>
              </a:pPr>
              <a:t>‹N°›</a:t>
            </a:fld>
            <a:endParaRPr lang="fr-FR" sz="1200"/>
          </a:p>
        </p:txBody>
      </p:sp>
      <p:sp>
        <p:nvSpPr>
          <p:cNvPr id="10" name="Title"/>
          <p:cNvSpPr>
            <a:spLocks noGrp="1"/>
          </p:cNvSpPr>
          <p:nvPr>
            <p:ph type="title" hasCustomPrompt="1"/>
          </p:nvPr>
        </p:nvSpPr>
        <p:spPr>
          <a:xfrm>
            <a:off x="2247562" y="113288"/>
            <a:ext cx="4948238" cy="889577"/>
          </a:xfrm>
        </p:spPr>
        <p:txBody>
          <a:bodyPr/>
          <a:lstStyle>
            <a:lvl1pPr algn="ctr">
              <a:defRPr sz="2400">
                <a:solidFill>
                  <a:schemeClr val="tx1"/>
                </a:solidFill>
                <a:latin typeface="Calibri" panose="020F0502020204030204" pitchFamily="34" charset="0"/>
              </a:defRPr>
            </a:lvl1pPr>
          </a:lstStyle>
          <a:p>
            <a:r>
              <a:rPr lang="fr-FR" dirty="0" err="1"/>
              <a:t>Title</a:t>
            </a:r>
            <a:endParaRPr lang="en-US" dirty="0"/>
          </a:p>
        </p:txBody>
      </p:sp>
      <p:pic>
        <p:nvPicPr>
          <p:cNvPr id="7" name="Image 6">
            <a:extLst>
              <a:ext uri="{FF2B5EF4-FFF2-40B4-BE49-F238E27FC236}">
                <a16:creationId xmlns:a16="http://schemas.microsoft.com/office/drawing/2014/main" id="{516C98AB-72AB-4957-9E87-BC62A12A85A4}"/>
              </a:ext>
            </a:extLst>
          </p:cNvPr>
          <p:cNvPicPr>
            <a:picLocks noChangeAspect="1"/>
          </p:cNvPicPr>
          <p:nvPr userDrawn="1"/>
        </p:nvPicPr>
        <p:blipFill>
          <a:blip r:embed="rId3"/>
          <a:stretch>
            <a:fillRect/>
          </a:stretch>
        </p:blipFill>
        <p:spPr>
          <a:xfrm>
            <a:off x="7759581" y="352186"/>
            <a:ext cx="1028105" cy="327264"/>
          </a:xfrm>
          <a:prstGeom prst="rect">
            <a:avLst/>
          </a:prstGeom>
        </p:spPr>
      </p:pic>
    </p:spTree>
    <p:extLst>
      <p:ext uri="{BB962C8B-B14F-4D97-AF65-F5344CB8AC3E}">
        <p14:creationId xmlns:p14="http://schemas.microsoft.com/office/powerpoint/2010/main" val="9328197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4984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2825"/>
            <a:ext cx="8658225" cy="0"/>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983413" y="6518275"/>
            <a:ext cx="2133600" cy="327025"/>
          </a:xfrm>
          <a:prstGeom prst="rect">
            <a:avLst/>
          </a:prstGeom>
          <a:noFill/>
          <a:ln>
            <a:noFill/>
          </a:ln>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6EC57D5B-BE9F-44E7-89AC-65FCE5042721}" type="slidenum">
              <a:rPr lang="fr-FR" sz="1200" smtClean="0">
                <a:solidFill>
                  <a:prstClr val="black"/>
                </a:solidFill>
              </a:rPr>
              <a:pPr algn="r" defTabSz="914400" eaLnBrk="1" hangingPunct="1">
                <a:defRPr/>
              </a:pPr>
              <a:t>‹N°›</a:t>
            </a:fld>
            <a:endParaRPr lang="fr-FR" sz="1200">
              <a:solidFill>
                <a:prstClr val="black"/>
              </a:solidFill>
            </a:endParaRPr>
          </a:p>
        </p:txBody>
      </p:sp>
      <p:sp>
        <p:nvSpPr>
          <p:cNvPr id="7" name="Rectangle 2"/>
          <p:cNvSpPr>
            <a:spLocks noChangeArrowheads="1"/>
          </p:cNvSpPr>
          <p:nvPr userDrawn="1"/>
        </p:nvSpPr>
        <p:spPr bwMode="auto">
          <a:xfrm>
            <a:off x="0" y="0"/>
            <a:ext cx="9144000" cy="0"/>
          </a:xfrm>
          <a:prstGeom prst="rect">
            <a:avLst/>
          </a:prstGeom>
          <a:noFill/>
          <a:ln w="9525">
            <a:noFill/>
            <a:miter lim="800000"/>
            <a:headEnd/>
            <a:tailEnd/>
          </a:ln>
        </p:spPr>
        <p:txBody>
          <a:bodyPr wrap="none" anchor="ctr">
            <a:spAutoFit/>
          </a:bodyPr>
          <a:lstStyle/>
          <a:p>
            <a:pPr>
              <a:defRPr/>
            </a:pPr>
            <a:endParaRPr lang="fr-FR">
              <a:solidFill>
                <a:prstClr val="black"/>
              </a:solidFill>
            </a:endParaRPr>
          </a:p>
        </p:txBody>
      </p:sp>
      <p:sp>
        <p:nvSpPr>
          <p:cNvPr id="3" name="Content Placeholder 2"/>
          <p:cNvSpPr>
            <a:spLocks noGrp="1"/>
          </p:cNvSpPr>
          <p:nvPr>
            <p:ph idx="1"/>
          </p:nvPr>
        </p:nvSpPr>
        <p:spPr>
          <a:xfrm>
            <a:off x="457200" y="1456660"/>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8" name="Date Placeholder 3"/>
          <p:cNvSpPr>
            <a:spLocks noGrp="1"/>
          </p:cNvSpPr>
          <p:nvPr>
            <p:ph type="dt" sz="half" idx="10"/>
          </p:nvPr>
        </p:nvSpPr>
        <p:spPr/>
        <p:txBody>
          <a:bodyPr/>
          <a:lstStyle>
            <a:lvl1pPr>
              <a:defRPr/>
            </a:lvl1pPr>
          </a:lstStyle>
          <a:p>
            <a:pPr>
              <a:defRPr/>
            </a:pPr>
            <a:fld id="{05775371-68D6-4BF1-837D-4543A57424C7}" type="datetimeFigureOut">
              <a:rPr lang="en-US">
                <a:solidFill>
                  <a:prstClr val="white">
                    <a:lumMod val="75000"/>
                  </a:prstClr>
                </a:solidFill>
              </a:rPr>
              <a:pPr>
                <a:defRPr/>
              </a:pPr>
              <a:t>7/25/2022</a:t>
            </a:fld>
            <a:endParaRPr lang="en-US" dirty="0">
              <a:solidFill>
                <a:prstClr val="white">
                  <a:lumMod val="75000"/>
                </a:prstClr>
              </a:solidFill>
            </a:endParaRPr>
          </a:p>
        </p:txBody>
      </p:sp>
      <p:sp>
        <p:nvSpPr>
          <p:cNvPr id="9"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80441030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dirty="0">
              <a:solidFill>
                <a:prstClr val="white"/>
              </a:solidFill>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A4B12E5D-83BF-4967-97BB-066AF4C71A96}" type="datetimeFigureOut">
              <a:rPr lang="en-US">
                <a:solidFill>
                  <a:prstClr val="white">
                    <a:lumMod val="75000"/>
                  </a:prstClr>
                </a:solidFill>
              </a:rPr>
              <a:pPr>
                <a:defRPr/>
              </a:pPr>
              <a:t>7/25/2022</a:t>
            </a:fld>
            <a:endParaRPr lang="en-US" dirty="0">
              <a:solidFill>
                <a:prstClr val="white">
                  <a:lumMod val="75000"/>
                </a:prstClr>
              </a:solidFill>
            </a:endParaRPr>
          </a:p>
        </p:txBody>
      </p:sp>
      <p:sp>
        <p:nvSpPr>
          <p:cNvPr id="8"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54625622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59503828-CDE7-4894-865E-3FC264F24EE8}" type="datetimeFigureOut">
              <a:rPr lang="en-US">
                <a:solidFill>
                  <a:prstClr val="white">
                    <a:lumMod val="75000"/>
                  </a:prstClr>
                </a:solidFill>
              </a:rPr>
              <a:pPr>
                <a:defRPr/>
              </a:pPr>
              <a:t>7/25/2022</a:t>
            </a:fld>
            <a:endParaRPr lang="en-US" dirty="0">
              <a:solidFill>
                <a:prstClr val="white">
                  <a:lumMod val="75000"/>
                </a:prstClr>
              </a:solidFill>
            </a:endParaRPr>
          </a:p>
        </p:txBody>
      </p:sp>
      <p:sp>
        <p:nvSpPr>
          <p:cNvPr id="13" name="Footer Placeholder 4"/>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B36996E0-4D7B-4F1E-BC0A-E7021D13569E}" type="slidenum">
              <a:rPr>
                <a:solidFill>
                  <a:prstClr val="white">
                    <a:lumMod val="75000"/>
                  </a:prstClr>
                </a:solidFill>
              </a:rPr>
              <a:pPr>
                <a:defRPr/>
              </a:pPr>
              <a:t>‹N°›</a:t>
            </a:fld>
            <a:endParaRPr>
              <a:solidFill>
                <a:prstClr val="white">
                  <a:lumMod val="75000"/>
                </a:prstClr>
              </a:solidFill>
            </a:endParaRPr>
          </a:p>
        </p:txBody>
      </p:sp>
    </p:spTree>
    <p:extLst>
      <p:ext uri="{BB962C8B-B14F-4D97-AF65-F5344CB8AC3E}">
        <p14:creationId xmlns:p14="http://schemas.microsoft.com/office/powerpoint/2010/main" val="94878270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C8EF5C40-844E-42F4-ABD1-A1510FFE9F55}" type="datetimeFigureOut">
              <a:rPr lang="en-US">
                <a:solidFill>
                  <a:prstClr val="white">
                    <a:lumMod val="75000"/>
                  </a:prstClr>
                </a:solidFill>
              </a:rPr>
              <a:pPr>
                <a:defRPr/>
              </a:pPr>
              <a:t>7/25/2022</a:t>
            </a:fld>
            <a:endParaRPr lang="en-US" dirty="0">
              <a:solidFill>
                <a:prstClr val="white">
                  <a:lumMod val="75000"/>
                </a:prstClr>
              </a:solidFill>
            </a:endParaRPr>
          </a:p>
        </p:txBody>
      </p:sp>
      <p:sp>
        <p:nvSpPr>
          <p:cNvPr id="12"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D77C24FF-A7E0-4BE5-83D8-B58B86696D89}" type="slidenum">
              <a:rPr lang="en-US"/>
              <a:pPr>
                <a:defRPr/>
              </a:pPr>
              <a:t>‹N°›</a:t>
            </a:fld>
            <a:endParaRPr lang="en-US"/>
          </a:p>
        </p:txBody>
      </p:sp>
    </p:spTree>
    <p:extLst>
      <p:ext uri="{BB962C8B-B14F-4D97-AF65-F5344CB8AC3E}">
        <p14:creationId xmlns:p14="http://schemas.microsoft.com/office/powerpoint/2010/main" val="334348616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02693933-94E7-435D-8799-F2149825010B}" type="datetimeFigureOut">
              <a:rPr lang="en-US">
                <a:solidFill>
                  <a:prstClr val="white">
                    <a:lumMod val="75000"/>
                  </a:prstClr>
                </a:solidFill>
              </a:rPr>
              <a:pPr>
                <a:defRPr/>
              </a:pPr>
              <a:t>7/25/2022</a:t>
            </a:fld>
            <a:endParaRPr lang="en-US" dirty="0">
              <a:solidFill>
                <a:prstClr val="white">
                  <a:lumMod val="75000"/>
                </a:prstClr>
              </a:solidFill>
            </a:endParaRPr>
          </a:p>
        </p:txBody>
      </p:sp>
      <p:sp>
        <p:nvSpPr>
          <p:cNvPr id="13"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F103FB1C-2C6C-4C4D-AB7C-DFA94C942C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36737860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B1899074-61D9-4922-AFE5-5BAE6F8D6C02}" type="datetimeFigureOut">
              <a:rPr lang="en-US">
                <a:solidFill>
                  <a:prstClr val="white">
                    <a:lumMod val="75000"/>
                  </a:prstClr>
                </a:solidFill>
              </a:rPr>
              <a:pPr>
                <a:defRPr/>
              </a:pPr>
              <a:t>7/25/2022</a:t>
            </a:fld>
            <a:endParaRPr lang="en-US" dirty="0">
              <a:solidFill>
                <a:prstClr val="white">
                  <a:lumMod val="75000"/>
                </a:prstClr>
              </a:solidFill>
            </a:endParaRPr>
          </a:p>
        </p:txBody>
      </p:sp>
      <p:sp>
        <p:nvSpPr>
          <p:cNvPr id="15" name="Footer Placeholder 7"/>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CF2C4F1-0649-456C-8490-10DA6BF8989F}" type="slidenum">
              <a:rPr lang="en-US">
                <a:solidFill>
                  <a:srgbClr val="749805"/>
                </a:solidFill>
              </a:rPr>
              <a:pPr>
                <a:defRPr/>
              </a:pPr>
              <a:t>‹N°›</a:t>
            </a:fld>
            <a:endParaRPr lang="en-US">
              <a:solidFill>
                <a:srgbClr val="749805"/>
              </a:solidFill>
            </a:endParaRPr>
          </a:p>
        </p:txBody>
      </p:sp>
    </p:spTree>
    <p:extLst>
      <p:ext uri="{BB962C8B-B14F-4D97-AF65-F5344CB8AC3E}">
        <p14:creationId xmlns:p14="http://schemas.microsoft.com/office/powerpoint/2010/main" val="163414957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2FF1E92E-5FBE-4377-AE2D-88CF359CBC16}" type="datetimeFigureOut">
              <a:rPr lang="en-US">
                <a:solidFill>
                  <a:prstClr val="white">
                    <a:lumMod val="75000"/>
                  </a:prstClr>
                </a:solidFill>
              </a:rPr>
              <a:pPr>
                <a:defRPr/>
              </a:pPr>
              <a:t>7/25/2022</a:t>
            </a:fld>
            <a:endParaRPr lang="en-US" dirty="0">
              <a:solidFill>
                <a:prstClr val="white">
                  <a:lumMod val="75000"/>
                </a:prstClr>
              </a:solidFill>
            </a:endParaRPr>
          </a:p>
        </p:txBody>
      </p:sp>
      <p:sp>
        <p:nvSpPr>
          <p:cNvPr id="11" name="Footer Placeholder 3"/>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9820D5B1-6413-423E-9DD2-C14D6ED7031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69961807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9" name="Date Placeholder 1"/>
          <p:cNvSpPr>
            <a:spLocks noGrp="1"/>
          </p:cNvSpPr>
          <p:nvPr>
            <p:ph type="dt" sz="half" idx="10"/>
          </p:nvPr>
        </p:nvSpPr>
        <p:spPr/>
        <p:txBody>
          <a:bodyPr/>
          <a:lstStyle>
            <a:lvl1pPr>
              <a:defRPr/>
            </a:lvl1pPr>
          </a:lstStyle>
          <a:p>
            <a:pPr>
              <a:defRPr/>
            </a:pPr>
            <a:fld id="{B45AE72D-EC18-4408-87D4-CA1235FC560D}" type="datetimeFigureOut">
              <a:rPr lang="en-US">
                <a:solidFill>
                  <a:prstClr val="white">
                    <a:lumMod val="75000"/>
                  </a:prstClr>
                </a:solidFill>
              </a:rPr>
              <a:pPr>
                <a:defRPr/>
              </a:pPr>
              <a:t>7/25/2022</a:t>
            </a:fld>
            <a:endParaRPr lang="en-US" dirty="0">
              <a:solidFill>
                <a:prstClr val="white">
                  <a:lumMod val="75000"/>
                </a:prstClr>
              </a:solidFill>
            </a:endParaRPr>
          </a:p>
        </p:txBody>
      </p:sp>
      <p:sp>
        <p:nvSpPr>
          <p:cNvPr id="10" name="Footer Placeholder 2"/>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6D9D8A5E-AC65-4E17-955D-88DDBE9922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9558562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5F981642-64FA-4111-88C5-C5B3A8804F14}" type="datetimeFigureOut">
              <a:rPr lang="en-US">
                <a:solidFill>
                  <a:prstClr val="white">
                    <a:lumMod val="75000"/>
                  </a:prstClr>
                </a:solidFill>
              </a:rPr>
              <a:pPr>
                <a:defRPr/>
              </a:pPr>
              <a:t>7/25/2022</a:t>
            </a:fld>
            <a:endParaRPr lang="en-US" dirty="0">
              <a:solidFill>
                <a:prstClr val="white">
                  <a:lumMod val="75000"/>
                </a:prstClr>
              </a:solidFill>
            </a:endParaRPr>
          </a:p>
        </p:txBody>
      </p:sp>
      <p:sp>
        <p:nvSpPr>
          <p:cNvPr id="6"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4A6AF9D1-AB64-4F6B-B85A-1A9EE43C9EAF}"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890858767"/>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01F8250F-C27A-4A30-8791-9561C4D40758}" type="datetimeFigureOut">
              <a:rPr lang="en-US">
                <a:solidFill>
                  <a:prstClr val="white">
                    <a:lumMod val="75000"/>
                  </a:prstClr>
                </a:solidFill>
              </a:rPr>
              <a:pPr>
                <a:defRPr/>
              </a:pPr>
              <a:t>7/25/2022</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63D1227-5430-4F15-B972-EC38C86E8D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5563593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dirty="0">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275DC223-3F18-4050-A5D0-5FB2D6679FF6}" type="datetimeFigureOut">
              <a:rPr lang="en-US"/>
              <a:pPr>
                <a:defRPr/>
              </a:pPr>
              <a:t>7/25/2022</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a:p>
        </p:txBody>
      </p:sp>
    </p:spTree>
    <p:extLst>
      <p:ext uri="{BB962C8B-B14F-4D97-AF65-F5344CB8AC3E}">
        <p14:creationId xmlns:p14="http://schemas.microsoft.com/office/powerpoint/2010/main" val="160658263"/>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5F518CF1-ACFD-4E8E-A8ED-C9EB8ED6B172}" type="datetimeFigureOut">
              <a:rPr lang="en-US">
                <a:solidFill>
                  <a:prstClr val="white">
                    <a:lumMod val="75000"/>
                  </a:prstClr>
                </a:solidFill>
              </a:rPr>
              <a:pPr>
                <a:defRPr/>
              </a:pPr>
              <a:t>7/25/2022</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028D69B-715A-42E1-A0DE-91743AB87813}"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9894885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310B5B8A-7E73-4263-B1C3-FDBBE13F61F4}" type="datetimeFigureOut">
              <a:rPr lang="en-US">
                <a:solidFill>
                  <a:prstClr val="white">
                    <a:lumMod val="75000"/>
                  </a:prstClr>
                </a:solidFill>
              </a:rPr>
              <a:pPr>
                <a:defRPr/>
              </a:pPr>
              <a:t>7/25/2022</a:t>
            </a:fld>
            <a:endParaRPr lang="en-US" dirty="0">
              <a:solidFill>
                <a:prstClr val="white">
                  <a:lumMod val="75000"/>
                </a:prstClr>
              </a:solidFill>
            </a:endParaRPr>
          </a:p>
        </p:txBody>
      </p:sp>
      <p:sp>
        <p:nvSpPr>
          <p:cNvPr id="8" name="Footer Placeholder 5"/>
          <p:cNvSpPr>
            <a:spLocks noGrp="1"/>
          </p:cNvSpPr>
          <p:nvPr>
            <p:ph type="ftr" sz="quarter" idx="17"/>
          </p:nvPr>
        </p:nvSpPr>
        <p:spPr/>
        <p:txBody>
          <a:bodyPr/>
          <a:lstStyle>
            <a:lvl1pPr>
              <a:defRPr/>
            </a:lvl1pPr>
          </a:lstStyle>
          <a:p>
            <a:pPr>
              <a:defRPr/>
            </a:pPr>
            <a:endParaRPr lang="en-US">
              <a:solidFill>
                <a:prstClr val="white">
                  <a:lumMod val="75000"/>
                </a:prstClr>
              </a:solidFill>
            </a:endParaRPr>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2D0112D-4BCB-4E2B-B259-B9978559857C}"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53177195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4F5F53B5-3C4E-442D-BC9D-3A1545C27330}" type="datetimeFigureOut">
              <a:rPr lang="en-US">
                <a:solidFill>
                  <a:prstClr val="white">
                    <a:lumMod val="75000"/>
                  </a:prstClr>
                </a:solidFill>
              </a:rPr>
              <a:pPr>
                <a:defRPr/>
              </a:pPr>
              <a:t>7/25/2022</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0D9FAF8A-E364-49F8-8C67-D9E9419D5E9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71433823"/>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589240AD-77B9-477F-9709-7F341F4A2FC6}" type="datetimeFigureOut">
              <a:rPr lang="en-US">
                <a:solidFill>
                  <a:prstClr val="white">
                    <a:lumMod val="75000"/>
                  </a:prstClr>
                </a:solidFill>
              </a:rPr>
              <a:pPr>
                <a:defRPr/>
              </a:pPr>
              <a:t>7/25/2022</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DD17DFE7-797A-4AF6-A58B-FDA7902A486E}"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4132897688"/>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CD65C26C-AD33-401E-9348-835B4E0BD7CA}" type="datetimeFigureOut">
              <a:rPr lang="en-US">
                <a:solidFill>
                  <a:prstClr val="white">
                    <a:lumMod val="75000"/>
                  </a:prstClr>
                </a:solidFill>
              </a:rPr>
              <a:pPr>
                <a:defRPr/>
              </a:pPr>
              <a:t>7/25/2022</a:t>
            </a:fld>
            <a:endParaRPr lang="en-US" dirty="0">
              <a:solidFill>
                <a:prstClr val="white">
                  <a:lumMod val="75000"/>
                </a:prstClr>
              </a:solidFill>
            </a:endParaRPr>
          </a:p>
        </p:txBody>
      </p:sp>
      <p:sp>
        <p:nvSpPr>
          <p:cNvPr id="19" name="Footer Placeholder 5"/>
          <p:cNvSpPr>
            <a:spLocks noGrp="1"/>
          </p:cNvSpPr>
          <p:nvPr>
            <p:ph type="ftr" sz="quarter" idx="24"/>
          </p:nvPr>
        </p:nvSpPr>
        <p:spPr/>
        <p:txBody>
          <a:bodyPr/>
          <a:lstStyle>
            <a:lvl1pPr>
              <a:defRPr/>
            </a:lvl1pPr>
          </a:lstStyle>
          <a:p>
            <a:pPr>
              <a:defRPr/>
            </a:pPr>
            <a:endParaRPr lang="en-US">
              <a:solidFill>
                <a:prstClr val="white">
                  <a:lumMod val="75000"/>
                </a:prstClr>
              </a:solidFill>
            </a:endParaRPr>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8A2503C5-AA21-47F6-B86B-93972F7D50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245654138"/>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57C23CA2-D44B-4404-9242-18DBFA2003E8}" type="datetimeFigureOut">
              <a:rPr lang="en-US">
                <a:solidFill>
                  <a:prstClr val="white">
                    <a:lumMod val="75000"/>
                  </a:prstClr>
                </a:solidFill>
              </a:rPr>
              <a:pPr>
                <a:defRPr/>
              </a:pPr>
              <a:t>7/25/2022</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6524C1F7-43FB-4858-B340-73B5942A40A5}"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41739655"/>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6CAD6979-62DB-4C09-BFF2-F27017A0FECC}" type="datetimeFigureOut">
              <a:rPr lang="en-US">
                <a:solidFill>
                  <a:prstClr val="white">
                    <a:lumMod val="75000"/>
                  </a:prstClr>
                </a:solidFill>
              </a:rPr>
              <a:pPr>
                <a:defRPr/>
              </a:pPr>
              <a:t>7/25/2022</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CA55E10-9D5E-4265-A684-EE884E778CE9}"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9916266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0C02380A-F1DA-447C-A7ED-2F1A9E9BA8E4}" type="datetimeFigureOut">
              <a:rPr lang="en-US"/>
              <a:pPr>
                <a:defRPr/>
              </a:pPr>
              <a:t>7/25/2022</a:t>
            </a:fld>
            <a:endParaRPr lang="en-US" dirty="0"/>
          </a:p>
        </p:txBody>
      </p:sp>
      <p:sp>
        <p:nvSpPr>
          <p:cNvPr id="13" name="Footer Placeholder 4"/>
          <p:cNvSpPr>
            <a:spLocks noGrp="1"/>
          </p:cNvSpPr>
          <p:nvPr>
            <p:ph type="ftr" sz="quarter" idx="15"/>
          </p:nvPr>
        </p:nvSpPr>
        <p:spPr/>
        <p:txBody>
          <a:bodyPr/>
          <a:lstStyle>
            <a:lvl1pPr>
              <a:defRPr/>
            </a:lvl1pPr>
          </a:lstStyle>
          <a:p>
            <a:pPr>
              <a:defRPr/>
            </a:pPr>
            <a:endParaRPr lang="en-US"/>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E0582B9B-FF8B-4252-8F0A-D405A593146D}" type="slidenum">
              <a:rPr/>
              <a:pPr>
                <a:defRPr/>
              </a:pPr>
              <a:t>‹N°›</a:t>
            </a:fld>
            <a:endParaRPr/>
          </a:p>
        </p:txBody>
      </p:sp>
    </p:spTree>
    <p:extLst>
      <p:ext uri="{BB962C8B-B14F-4D97-AF65-F5344CB8AC3E}">
        <p14:creationId xmlns:p14="http://schemas.microsoft.com/office/powerpoint/2010/main" val="21432945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09DA13B6-E4ED-46D1-9FCD-098B57CEE6A7}" type="datetimeFigureOut">
              <a:rPr lang="en-US"/>
              <a:pPr>
                <a:defRPr/>
              </a:pPr>
              <a:t>7/25/2022</a:t>
            </a:fld>
            <a:endParaRPr lang="en-US" dirty="0"/>
          </a:p>
        </p:txBody>
      </p:sp>
      <p:sp>
        <p:nvSpPr>
          <p:cNvPr id="12" name="Footer Placeholder 4"/>
          <p:cNvSpPr>
            <a:spLocks noGrp="1"/>
          </p:cNvSpPr>
          <p:nvPr>
            <p:ph type="ftr" sz="quarter" idx="11"/>
          </p:nvPr>
        </p:nvSpPr>
        <p:spPr/>
        <p:txBody>
          <a:bodyPr/>
          <a:lstStyle>
            <a:lvl1pPr>
              <a:defRPr/>
            </a:lvl1pPr>
          </a:lstStyle>
          <a:p>
            <a:pPr>
              <a:defRPr/>
            </a:pPr>
            <a:endParaRPr lang="en-US"/>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53124E0-8508-4E24-A8D0-B0907186EBFC}" type="slidenum">
              <a:rPr lang="en-US"/>
              <a:pPr>
                <a:defRPr/>
              </a:pPr>
              <a:t>‹N°›</a:t>
            </a:fld>
            <a:endParaRPr lang="en-US"/>
          </a:p>
        </p:txBody>
      </p:sp>
    </p:spTree>
    <p:extLst>
      <p:ext uri="{BB962C8B-B14F-4D97-AF65-F5344CB8AC3E}">
        <p14:creationId xmlns:p14="http://schemas.microsoft.com/office/powerpoint/2010/main" val="18437057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2A90FF13-8583-4068-A6E1-1A51A7E16F57}" type="datetimeFigureOut">
              <a:rPr lang="en-US"/>
              <a:pPr>
                <a:defRPr/>
              </a:pPr>
              <a:t>7/25/2022</a:t>
            </a:fld>
            <a:endParaRPr lang="en-US" dirty="0"/>
          </a:p>
        </p:txBody>
      </p:sp>
      <p:sp>
        <p:nvSpPr>
          <p:cNvPr id="13" name="Footer Placeholder 5"/>
          <p:cNvSpPr>
            <a:spLocks noGrp="1"/>
          </p:cNvSpPr>
          <p:nvPr>
            <p:ph type="ftr" sz="quarter" idx="11"/>
          </p:nvPr>
        </p:nvSpPr>
        <p:spPr/>
        <p:txBody>
          <a:bodyPr/>
          <a:lstStyle>
            <a:lvl1pPr>
              <a:defRPr/>
            </a:lvl1pPr>
          </a:lstStyle>
          <a:p>
            <a:pPr>
              <a:defRPr/>
            </a:pPr>
            <a:endParaRPr lang="en-US"/>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83AE2E64-024B-42F9-BAA8-40FB88498249}" type="slidenum">
              <a:rPr lang="en-US"/>
              <a:pPr>
                <a:defRPr/>
              </a:pPr>
              <a:t>‹N°›</a:t>
            </a:fld>
            <a:endParaRPr lang="en-US" dirty="0"/>
          </a:p>
        </p:txBody>
      </p:sp>
    </p:spTree>
    <p:extLst>
      <p:ext uri="{BB962C8B-B14F-4D97-AF65-F5344CB8AC3E}">
        <p14:creationId xmlns:p14="http://schemas.microsoft.com/office/powerpoint/2010/main" val="16491713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5EC3E4A6-14F1-42A2-A964-CB558B48DD6C}" type="datetimeFigureOut">
              <a:rPr lang="en-US"/>
              <a:pPr>
                <a:defRPr/>
              </a:pPr>
              <a:t>7/25/2022</a:t>
            </a:fld>
            <a:endParaRPr lang="en-US" dirty="0"/>
          </a:p>
        </p:txBody>
      </p:sp>
      <p:sp>
        <p:nvSpPr>
          <p:cNvPr id="15" name="Footer Placeholder 7"/>
          <p:cNvSpPr>
            <a:spLocks noGrp="1"/>
          </p:cNvSpPr>
          <p:nvPr>
            <p:ph type="ftr" sz="quarter" idx="11"/>
          </p:nvPr>
        </p:nvSpPr>
        <p:spPr/>
        <p:txBody>
          <a:bodyPr/>
          <a:lstStyle>
            <a:lvl1pPr>
              <a:defRPr/>
            </a:lvl1pPr>
          </a:lstStyle>
          <a:p>
            <a:pPr>
              <a:defRPr/>
            </a:pPr>
            <a:endParaRPr lang="en-US"/>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03DD05C-0073-4852-AC60-AB215A75F2AD}" type="slidenum">
              <a:rPr lang="en-US"/>
              <a:pPr>
                <a:defRPr/>
              </a:pPr>
              <a:t>‹N°›</a:t>
            </a:fld>
            <a:endParaRPr lang="en-US"/>
          </a:p>
        </p:txBody>
      </p:sp>
    </p:spTree>
    <p:extLst>
      <p:ext uri="{BB962C8B-B14F-4D97-AF65-F5344CB8AC3E}">
        <p14:creationId xmlns:p14="http://schemas.microsoft.com/office/powerpoint/2010/main" val="12514115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FDA62513-4CAC-40D0-AEA3-8847FFAEFAE7}" type="datetimeFigureOut">
              <a:rPr lang="en-US"/>
              <a:pPr>
                <a:defRPr/>
              </a:pPr>
              <a:t>7/25/2022</a:t>
            </a:fld>
            <a:endParaRPr lang="en-US" dirty="0"/>
          </a:p>
        </p:txBody>
      </p:sp>
      <p:sp>
        <p:nvSpPr>
          <p:cNvPr id="11" name="Footer Placeholder 3"/>
          <p:cNvSpPr>
            <a:spLocks noGrp="1"/>
          </p:cNvSpPr>
          <p:nvPr>
            <p:ph type="ftr" sz="quarter" idx="11"/>
          </p:nvPr>
        </p:nvSpPr>
        <p:spPr/>
        <p:txBody>
          <a:bodyPr/>
          <a:lstStyle>
            <a:lvl1pPr>
              <a:defRPr/>
            </a:lvl1pPr>
          </a:lstStyle>
          <a:p>
            <a:pPr>
              <a:defRPr/>
            </a:pPr>
            <a:endParaRPr lang="en-US"/>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F08F347-F12D-4245-8A42-FD399F772D5D}" type="slidenum">
              <a:rPr lang="en-US"/>
              <a:pPr>
                <a:defRPr/>
              </a:pPr>
              <a:t>‹N°›</a:t>
            </a:fld>
            <a:endParaRPr lang="en-US" dirty="0"/>
          </a:p>
        </p:txBody>
      </p:sp>
    </p:spTree>
    <p:extLst>
      <p:ext uri="{BB962C8B-B14F-4D97-AF65-F5344CB8AC3E}">
        <p14:creationId xmlns:p14="http://schemas.microsoft.com/office/powerpoint/2010/main" val="17123514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9" name="Date Placeholder 1"/>
          <p:cNvSpPr>
            <a:spLocks noGrp="1"/>
          </p:cNvSpPr>
          <p:nvPr>
            <p:ph type="dt" sz="half" idx="10"/>
          </p:nvPr>
        </p:nvSpPr>
        <p:spPr/>
        <p:txBody>
          <a:bodyPr/>
          <a:lstStyle>
            <a:lvl1pPr>
              <a:defRPr/>
            </a:lvl1pPr>
          </a:lstStyle>
          <a:p>
            <a:pPr>
              <a:defRPr/>
            </a:pPr>
            <a:fld id="{8F28CB7C-97A5-42AD-A168-5074A0EE8366}" type="datetimeFigureOut">
              <a:rPr lang="en-US"/>
              <a:pPr>
                <a:defRPr/>
              </a:pPr>
              <a:t>7/25/2022</a:t>
            </a:fld>
            <a:endParaRPr lang="en-US" dirty="0"/>
          </a:p>
        </p:txBody>
      </p:sp>
      <p:sp>
        <p:nvSpPr>
          <p:cNvPr id="10" name="Footer Placeholder 2"/>
          <p:cNvSpPr>
            <a:spLocks noGrp="1"/>
          </p:cNvSpPr>
          <p:nvPr>
            <p:ph type="ftr" sz="quarter" idx="11"/>
          </p:nvPr>
        </p:nvSpPr>
        <p:spPr/>
        <p:txBody>
          <a:bodyPr/>
          <a:lstStyle>
            <a:lvl1pPr>
              <a:defRPr/>
            </a:lvl1pPr>
          </a:lstStyle>
          <a:p>
            <a:pPr>
              <a:defRPr/>
            </a:pPr>
            <a:endParaRPr lang="en-US"/>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09F0A1B-7C13-455F-968D-8B790B6AF5DB}" type="slidenum">
              <a:rPr lang="en-US"/>
              <a:pPr>
                <a:defRPr/>
              </a:pPr>
              <a:t>‹N°›</a:t>
            </a:fld>
            <a:endParaRPr lang="en-US" dirty="0"/>
          </a:p>
        </p:txBody>
      </p:sp>
    </p:spTree>
    <p:extLst>
      <p:ext uri="{BB962C8B-B14F-4D97-AF65-F5344CB8AC3E}">
        <p14:creationId xmlns:p14="http://schemas.microsoft.com/office/powerpoint/2010/main" val="272900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6.xml"/><Relationship Id="rId13" Type="http://schemas.openxmlformats.org/officeDocument/2006/relationships/slideLayout" Target="../slideLayouts/slideLayout31.xml"/><Relationship Id="rId18" Type="http://schemas.openxmlformats.org/officeDocument/2006/relationships/slideLayout" Target="../slideLayouts/slideLayout36.xml"/><Relationship Id="rId3" Type="http://schemas.openxmlformats.org/officeDocument/2006/relationships/slideLayout" Target="../slideLayouts/slideLayout21.xml"/><Relationship Id="rId7" Type="http://schemas.openxmlformats.org/officeDocument/2006/relationships/slideLayout" Target="../slideLayouts/slideLayout25.xml"/><Relationship Id="rId12" Type="http://schemas.openxmlformats.org/officeDocument/2006/relationships/slideLayout" Target="../slideLayouts/slideLayout30.xml"/><Relationship Id="rId17" Type="http://schemas.openxmlformats.org/officeDocument/2006/relationships/slideLayout" Target="../slideLayouts/slideLayout35.xml"/><Relationship Id="rId2" Type="http://schemas.openxmlformats.org/officeDocument/2006/relationships/slideLayout" Target="../slideLayouts/slideLayout20.xml"/><Relationship Id="rId16" Type="http://schemas.openxmlformats.org/officeDocument/2006/relationships/slideLayout" Target="../slideLayouts/slideLayout34.xml"/><Relationship Id="rId1" Type="http://schemas.openxmlformats.org/officeDocument/2006/relationships/slideLayout" Target="../slideLayouts/slideLayout19.xml"/><Relationship Id="rId6" Type="http://schemas.openxmlformats.org/officeDocument/2006/relationships/slideLayout" Target="../slideLayouts/slideLayout24.xml"/><Relationship Id="rId11" Type="http://schemas.openxmlformats.org/officeDocument/2006/relationships/slideLayout" Target="../slideLayouts/slideLayout29.xml"/><Relationship Id="rId5" Type="http://schemas.openxmlformats.org/officeDocument/2006/relationships/slideLayout" Target="../slideLayouts/slideLayout23.xml"/><Relationship Id="rId15" Type="http://schemas.openxmlformats.org/officeDocument/2006/relationships/slideLayout" Target="../slideLayouts/slideLayout33.xml"/><Relationship Id="rId10" Type="http://schemas.openxmlformats.org/officeDocument/2006/relationships/slideLayout" Target="../slideLayouts/slideLayout28.xml"/><Relationship Id="rId19" Type="http://schemas.openxmlformats.org/officeDocument/2006/relationships/theme" Target="../theme/theme2.xml"/><Relationship Id="rId4" Type="http://schemas.openxmlformats.org/officeDocument/2006/relationships/slideLayout" Target="../slideLayouts/slideLayout22.xml"/><Relationship Id="rId9" Type="http://schemas.openxmlformats.org/officeDocument/2006/relationships/slideLayout" Target="../slideLayouts/slideLayout27.xml"/><Relationship Id="rId14" Type="http://schemas.openxmlformats.org/officeDocument/2006/relationships/slideLayout" Target="../slideLayouts/slideLayout3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BB5E30ED-3AD4-40BB-9B50-D5EC46E87F9F}" type="datetimeFigureOut">
              <a:rPr lang="en-US"/>
              <a:pPr>
                <a:defRPr/>
              </a:pPr>
              <a:t>7/25/2022</a:t>
            </a:fld>
            <a:endParaRPr lang="en-US" dirty="0"/>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t>Click to edit Master title style</a:t>
            </a:r>
            <a:endParaRPr lang="fr-FR"/>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lang="fr-FR"/>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p>
        </p:txBody>
      </p:sp>
    </p:spTree>
  </p:cSld>
  <p:clrMap bg1="lt1" tx1="dk1" bg2="lt2" tx2="dk2" accent1="accent1" accent2="accent2" accent3="accent3" accent4="accent4" accent5="accent5" accent6="accent6" hlink="hlink" folHlink="folHlink"/>
  <p:sldLayoutIdLst>
    <p:sldLayoutId id="2147490044" r:id="rId1"/>
    <p:sldLayoutId id="2147490045" r:id="rId2"/>
    <p:sldLayoutId id="2147490046" r:id="rId3"/>
    <p:sldLayoutId id="2147490047" r:id="rId4"/>
    <p:sldLayoutId id="2147490048" r:id="rId5"/>
    <p:sldLayoutId id="2147490049" r:id="rId6"/>
    <p:sldLayoutId id="2147490050" r:id="rId7"/>
    <p:sldLayoutId id="2147490051" r:id="rId8"/>
    <p:sldLayoutId id="2147490052" r:id="rId9"/>
    <p:sldLayoutId id="2147490053" r:id="rId10"/>
    <p:sldLayoutId id="2147490054" r:id="rId11"/>
    <p:sldLayoutId id="2147490055" r:id="rId12"/>
    <p:sldLayoutId id="2147490056" r:id="rId13"/>
    <p:sldLayoutId id="2147490057" r:id="rId14"/>
    <p:sldLayoutId id="2147490058" r:id="rId15"/>
    <p:sldLayoutId id="2147490059" r:id="rId16"/>
    <p:sldLayoutId id="2147490060" r:id="rId17"/>
    <p:sldLayoutId id="2147490061"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C1F09CCB-E9C0-44CB-863A-C1CACE8BD199}" type="datetimeFigureOut">
              <a:rPr lang="en-US">
                <a:solidFill>
                  <a:prstClr val="white">
                    <a:lumMod val="75000"/>
                  </a:prstClr>
                </a:solidFill>
              </a:rPr>
              <a:pPr>
                <a:defRPr/>
              </a:pPr>
              <a:t>7/25/2022</a:t>
            </a:fld>
            <a:endParaRPr lang="en-US" dirty="0">
              <a:solidFill>
                <a:prstClr val="white">
                  <a:lumMod val="75000"/>
                </a:prstClr>
              </a:solidFill>
            </a:endParaRPr>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ltLang="en-US"/>
              <a:t>Click to edit Master title style</a:t>
            </a:r>
            <a:endParaRPr lang="fr-FR" altLang="en-US"/>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ltLang="en-US"/>
              <a:t>Click to edit Master text styles</a:t>
            </a:r>
          </a:p>
          <a:p>
            <a:pPr lvl="1"/>
            <a:r>
              <a:rPr lang="fr-CH" altLang="en-US"/>
              <a:t>Second level</a:t>
            </a:r>
          </a:p>
          <a:p>
            <a:pPr lvl="2"/>
            <a:r>
              <a:rPr lang="fr-CH" altLang="en-US"/>
              <a:t>Third level</a:t>
            </a:r>
          </a:p>
          <a:p>
            <a:pPr lvl="3"/>
            <a:r>
              <a:rPr lang="fr-CH" altLang="en-US"/>
              <a:t>Fourth level</a:t>
            </a:r>
          </a:p>
          <a:p>
            <a:pPr lvl="4"/>
            <a:r>
              <a:rPr lang="fr-CH" altLang="en-US"/>
              <a:t>Fifth level</a:t>
            </a:r>
            <a:endParaRPr lang="fr-FR" altLang="en-US"/>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727341540"/>
      </p:ext>
    </p:extLst>
  </p:cSld>
  <p:clrMap bg1="lt1" tx1="dk1" bg2="lt2" tx2="dk2" accent1="accent1" accent2="accent2" accent3="accent3" accent4="accent4" accent5="accent5" accent6="accent6" hlink="hlink" folHlink="folHlink"/>
  <p:sldLayoutIdLst>
    <p:sldLayoutId id="2147490063" r:id="rId1"/>
    <p:sldLayoutId id="2147490064" r:id="rId2"/>
    <p:sldLayoutId id="2147490065" r:id="rId3"/>
    <p:sldLayoutId id="2147490066" r:id="rId4"/>
    <p:sldLayoutId id="2147490067" r:id="rId5"/>
    <p:sldLayoutId id="2147490068" r:id="rId6"/>
    <p:sldLayoutId id="2147490069" r:id="rId7"/>
    <p:sldLayoutId id="2147490070" r:id="rId8"/>
    <p:sldLayoutId id="2147490071" r:id="rId9"/>
    <p:sldLayoutId id="2147490072" r:id="rId10"/>
    <p:sldLayoutId id="2147490073" r:id="rId11"/>
    <p:sldLayoutId id="2147490074" r:id="rId12"/>
    <p:sldLayoutId id="2147490075" r:id="rId13"/>
    <p:sldLayoutId id="2147490076" r:id="rId14"/>
    <p:sldLayoutId id="2147490077" r:id="rId15"/>
    <p:sldLayoutId id="2147490078" r:id="rId16"/>
    <p:sldLayoutId id="2147490079" r:id="rId17"/>
    <p:sldLayoutId id="2147490080"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8.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20.emf"/><Relationship Id="rId2" Type="http://schemas.openxmlformats.org/officeDocument/2006/relationships/image" Target="../media/image19.emf"/><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21.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22.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23.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24.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25.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26.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27.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28.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29.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2" name="Image 8" descr="node-11.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500188"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ound Same Side Corner Rectangle 12"/>
          <p:cNvSpPr/>
          <p:nvPr/>
        </p:nvSpPr>
        <p:spPr>
          <a:xfrm rot="5400000" flipH="1">
            <a:off x="4108040" y="898525"/>
            <a:ext cx="1038225" cy="6594475"/>
          </a:xfrm>
          <a:prstGeom prst="roundRect">
            <a:avLst>
              <a:gd name="adj" fmla="val 12505"/>
            </a:avLst>
          </a:prstGeom>
          <a:solidFill>
            <a:srgbClr val="F0F1EF"/>
          </a:solidFill>
          <a:ln w="3175" cmpd="sng">
            <a:solidFill>
              <a:schemeClr val="bg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dirty="0"/>
          </a:p>
        </p:txBody>
      </p:sp>
      <p:sp>
        <p:nvSpPr>
          <p:cNvPr id="20484" name="Title 1"/>
          <p:cNvSpPr>
            <a:spLocks noGrp="1"/>
          </p:cNvSpPr>
          <p:nvPr>
            <p:ph type="ctrTitle"/>
          </p:nvPr>
        </p:nvSpPr>
        <p:spPr>
          <a:xfrm>
            <a:off x="1329915" y="3592705"/>
            <a:ext cx="6742937" cy="784906"/>
          </a:xfrm>
        </p:spPr>
        <p:txBody>
          <a:bodyPr/>
          <a:lstStyle/>
          <a:p>
            <a:br>
              <a:rPr lang="en-GB" dirty="0"/>
            </a:br>
            <a:r>
              <a:rPr lang="fr-FR" dirty="0"/>
              <a:t>Global </a:t>
            </a:r>
            <a:r>
              <a:rPr lang="fr-FR" dirty="0" err="1"/>
              <a:t>Hedge</a:t>
            </a:r>
            <a:r>
              <a:rPr lang="fr-FR" dirty="0"/>
              <a:t> Position</a:t>
            </a:r>
          </a:p>
        </p:txBody>
      </p:sp>
      <p:sp>
        <p:nvSpPr>
          <p:cNvPr id="20486" name="DateDeValeur"/>
          <p:cNvSpPr>
            <a:spLocks noChangeArrowheads="1"/>
          </p:cNvSpPr>
          <p:nvPr/>
        </p:nvSpPr>
        <p:spPr bwMode="auto">
          <a:xfrm>
            <a:off x="5656263" y="5635625"/>
            <a:ext cx="3027362" cy="558800"/>
          </a:xfrm>
          <a:prstGeom prst="roundRect">
            <a:avLst>
              <a:gd name="adj" fmla="val 7398"/>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
                <a:solidFill>
                  <a:srgbClr val="000000"/>
                </a:solidFill>
                <a:miter lim="800000"/>
                <a:headEnd/>
                <a:tailEnd/>
              </a14:hiddenLine>
            </a:ext>
          </a:extLst>
        </p:spPr>
        <p:txBody>
          <a:bodyPr/>
          <a:lstStyle/>
          <a:p>
            <a:pPr algn="r">
              <a:spcBef>
                <a:spcPts val="1200"/>
              </a:spcBef>
            </a:pPr>
            <a:r>
              <a:rPr lang="fr-FR" dirty="0">
                <a:solidFill>
                  <a:srgbClr val="302421"/>
                </a:solidFill>
                <a:latin typeface="Calibri" pitchFamily="34" charset="0"/>
              </a:rPr>
              <a:t>30/06/2022</a:t>
            </a:r>
          </a:p>
        </p:txBody>
      </p:sp>
      <p:sp>
        <p:nvSpPr>
          <p:cNvPr id="7" name="Rectangle 4"/>
          <p:cNvSpPr>
            <a:spLocks noChangeArrowheads="1"/>
          </p:cNvSpPr>
          <p:nvPr/>
        </p:nvSpPr>
        <p:spPr bwMode="auto">
          <a:xfrm>
            <a:off x="1785938" y="6194425"/>
            <a:ext cx="5916612" cy="6155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marL="342900" indent="-342900" algn="ctr" defTabSz="914400">
              <a:spcBef>
                <a:spcPct val="20000"/>
              </a:spcBef>
            </a:pPr>
            <a:r>
              <a:rPr lang="fr-FR" sz="1000" i="1" dirty="0">
                <a:solidFill>
                  <a:srgbClr val="302421"/>
                </a:solidFill>
                <a:latin typeface="Calibri" pitchFamily="34" charset="0"/>
              </a:rPr>
              <a:t>KERIUS Finance SAS </a:t>
            </a:r>
          </a:p>
          <a:p>
            <a:pPr marL="342900" indent="-342900" algn="ctr" defTabSz="914400">
              <a:spcBef>
                <a:spcPct val="20000"/>
              </a:spcBef>
            </a:pPr>
            <a:r>
              <a:rPr lang="fr-FR" sz="1000" i="1" dirty="0">
                <a:solidFill>
                  <a:srgbClr val="302421"/>
                </a:solidFill>
                <a:latin typeface="Calibri" pitchFamily="34" charset="0"/>
              </a:rPr>
              <a:t>Conseiller en Investissements Financiers </a:t>
            </a:r>
          </a:p>
          <a:p>
            <a:pPr marL="342900" indent="-342900" algn="ctr" defTabSz="914400">
              <a:spcBef>
                <a:spcPct val="20000"/>
              </a:spcBef>
            </a:pPr>
            <a:r>
              <a:rPr lang="fr-FR" sz="1000" i="1" dirty="0">
                <a:solidFill>
                  <a:srgbClr val="302421"/>
                </a:solidFill>
                <a:latin typeface="Calibri" pitchFamily="34" charset="0"/>
              </a:rPr>
              <a:t>Membre de l’ANACOFI  CIF- Association agréée par l’AMF  - ORIAS N° 13000716</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dirty="0"/>
              <a:t>Polish subsidiary - Synthesis</a:t>
            </a:r>
          </a:p>
        </p:txBody>
      </p:sp>
      <p:sp>
        <p:nvSpPr>
          <p:cNvPr id="6" name="ZoneTexte 5">
            <a:extLst>
              <a:ext uri="{FF2B5EF4-FFF2-40B4-BE49-F238E27FC236}">
                <a16:creationId xmlns:a16="http://schemas.microsoft.com/office/drawing/2014/main" id="{E3B1CAF2-66A8-4D86-9EBC-E5ABF2DECB2C}"/>
              </a:ext>
            </a:extLst>
          </p:cNvPr>
          <p:cNvSpPr txBox="1"/>
          <p:nvPr/>
        </p:nvSpPr>
        <p:spPr>
          <a:xfrm>
            <a:off x="0" y="6581001"/>
            <a:ext cx="3583097" cy="276999"/>
          </a:xfrm>
          <a:prstGeom prst="rect">
            <a:avLst/>
          </a:prstGeom>
          <a:noFill/>
        </p:spPr>
        <p:txBody>
          <a:bodyPr wrap="none" rtlCol="0">
            <a:spAutoFit/>
          </a:bodyPr>
          <a:lstStyle/>
          <a:p>
            <a:r>
              <a:rPr lang="en-US" sz="1200" dirty="0">
                <a:latin typeface="Calibri" panose="020F0502020204030204" pitchFamily="34" charset="0"/>
                <a:cs typeface="Calibri" panose="020F0502020204030204" pitchFamily="34" charset="0"/>
              </a:rPr>
              <a:t>Conversion rate from Brent barrels to MT (2022) : </a:t>
            </a:r>
            <a:r>
              <a:rPr lang="en-US" sz="1200" b="1" dirty="0">
                <a:latin typeface="Calibri" panose="020F0502020204030204" pitchFamily="34" charset="0"/>
                <a:cs typeface="Calibri" panose="020F0502020204030204" pitchFamily="34" charset="0"/>
              </a:rPr>
              <a:t>7.14</a:t>
            </a:r>
          </a:p>
        </p:txBody>
      </p:sp>
      <p:pic>
        <p:nvPicPr>
          <p:cNvPr id="7" name="Image 6">
            <a:extLst>
              <a:ext uri="{FF2B5EF4-FFF2-40B4-BE49-F238E27FC236}">
                <a16:creationId xmlns:a16="http://schemas.microsoft.com/office/drawing/2014/main" id="{230F118D-3D7F-09EC-0C50-330DFFCED18E}"/>
              </a:ext>
            </a:extLst>
          </p:cNvPr>
          <p:cNvPicPr>
            <a:picLocks noChangeAspect="1"/>
          </p:cNvPicPr>
          <p:nvPr/>
        </p:nvPicPr>
        <p:blipFill>
          <a:blip r:embed="rId2"/>
          <a:stretch>
            <a:fillRect/>
          </a:stretch>
        </p:blipFill>
        <p:spPr>
          <a:xfrm>
            <a:off x="734230" y="1294322"/>
            <a:ext cx="7675529" cy="5023539"/>
          </a:xfrm>
          <a:prstGeom prst="rect">
            <a:avLst/>
          </a:prstGeom>
        </p:spPr>
      </p:pic>
    </p:spTree>
    <p:extLst>
      <p:ext uri="{BB962C8B-B14F-4D97-AF65-F5344CB8AC3E}">
        <p14:creationId xmlns:p14="http://schemas.microsoft.com/office/powerpoint/2010/main" val="206567148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a:xfrm>
            <a:off x="0" y="113288"/>
            <a:ext cx="9144000" cy="889577"/>
          </a:xfrm>
        </p:spPr>
        <p:txBody>
          <a:bodyPr/>
          <a:lstStyle/>
          <a:p>
            <a:r>
              <a:rPr lang="en-US" dirty="0"/>
              <a:t>Polish subsidiary - 2022</a:t>
            </a:r>
          </a:p>
        </p:txBody>
      </p:sp>
      <p:pic>
        <p:nvPicPr>
          <p:cNvPr id="5" name="Image 4">
            <a:extLst>
              <a:ext uri="{FF2B5EF4-FFF2-40B4-BE49-F238E27FC236}">
                <a16:creationId xmlns:a16="http://schemas.microsoft.com/office/drawing/2014/main" id="{8FF9E553-4E55-A284-FDFC-70E22EB6FC68}"/>
              </a:ext>
            </a:extLst>
          </p:cNvPr>
          <p:cNvPicPr>
            <a:picLocks noChangeAspect="1"/>
          </p:cNvPicPr>
          <p:nvPr/>
        </p:nvPicPr>
        <p:blipFill>
          <a:blip r:embed="rId2"/>
          <a:stretch>
            <a:fillRect/>
          </a:stretch>
        </p:blipFill>
        <p:spPr>
          <a:xfrm>
            <a:off x="1697479" y="1499837"/>
            <a:ext cx="5743086" cy="4469093"/>
          </a:xfrm>
          <a:prstGeom prst="rect">
            <a:avLst/>
          </a:prstGeom>
        </p:spPr>
      </p:pic>
    </p:spTree>
    <p:extLst>
      <p:ext uri="{BB962C8B-B14F-4D97-AF65-F5344CB8AC3E}">
        <p14:creationId xmlns:p14="http://schemas.microsoft.com/office/powerpoint/2010/main" val="676942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dirty="0"/>
              <a:t>Spanish subsidiary - Synthesis</a:t>
            </a:r>
          </a:p>
        </p:txBody>
      </p:sp>
      <p:sp>
        <p:nvSpPr>
          <p:cNvPr id="7" name="ZoneTexte 6">
            <a:extLst>
              <a:ext uri="{FF2B5EF4-FFF2-40B4-BE49-F238E27FC236}">
                <a16:creationId xmlns:a16="http://schemas.microsoft.com/office/drawing/2014/main" id="{F8681D7E-E6CC-4590-9593-26693B4E5475}"/>
              </a:ext>
            </a:extLst>
          </p:cNvPr>
          <p:cNvSpPr txBox="1"/>
          <p:nvPr/>
        </p:nvSpPr>
        <p:spPr>
          <a:xfrm>
            <a:off x="0" y="6581001"/>
            <a:ext cx="3583097" cy="276999"/>
          </a:xfrm>
          <a:prstGeom prst="rect">
            <a:avLst/>
          </a:prstGeom>
          <a:noFill/>
        </p:spPr>
        <p:txBody>
          <a:bodyPr wrap="none" rtlCol="0">
            <a:spAutoFit/>
          </a:bodyPr>
          <a:lstStyle/>
          <a:p>
            <a:r>
              <a:rPr lang="en-US" sz="1200" dirty="0">
                <a:latin typeface="Calibri" panose="020F0502020204030204" pitchFamily="34" charset="0"/>
                <a:cs typeface="Calibri" panose="020F0502020204030204" pitchFamily="34" charset="0"/>
              </a:rPr>
              <a:t>Conversion rate from Brent barrels to MT (2022) : </a:t>
            </a:r>
            <a:r>
              <a:rPr lang="en-US" sz="1200" b="1" dirty="0">
                <a:latin typeface="Calibri" panose="020F0502020204030204" pitchFamily="34" charset="0"/>
                <a:cs typeface="Calibri" panose="020F0502020204030204" pitchFamily="34" charset="0"/>
              </a:rPr>
              <a:t>7.14</a:t>
            </a:r>
          </a:p>
        </p:txBody>
      </p:sp>
      <p:pic>
        <p:nvPicPr>
          <p:cNvPr id="8" name="Image 7">
            <a:extLst>
              <a:ext uri="{FF2B5EF4-FFF2-40B4-BE49-F238E27FC236}">
                <a16:creationId xmlns:a16="http://schemas.microsoft.com/office/drawing/2014/main" id="{70D7FF04-D2A3-8023-1628-5124AB8CBD29}"/>
              </a:ext>
            </a:extLst>
          </p:cNvPr>
          <p:cNvPicPr>
            <a:picLocks noChangeAspect="1"/>
          </p:cNvPicPr>
          <p:nvPr/>
        </p:nvPicPr>
        <p:blipFill>
          <a:blip r:embed="rId2"/>
          <a:stretch>
            <a:fillRect/>
          </a:stretch>
        </p:blipFill>
        <p:spPr>
          <a:xfrm>
            <a:off x="737282" y="1294323"/>
            <a:ext cx="7669433" cy="5023539"/>
          </a:xfrm>
          <a:prstGeom prst="rect">
            <a:avLst/>
          </a:prstGeom>
        </p:spPr>
      </p:pic>
    </p:spTree>
    <p:extLst>
      <p:ext uri="{BB962C8B-B14F-4D97-AF65-F5344CB8AC3E}">
        <p14:creationId xmlns:p14="http://schemas.microsoft.com/office/powerpoint/2010/main" val="130801481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a:xfrm>
            <a:off x="0" y="113288"/>
            <a:ext cx="9144000" cy="889577"/>
          </a:xfrm>
        </p:spPr>
        <p:txBody>
          <a:bodyPr/>
          <a:lstStyle/>
          <a:p>
            <a:r>
              <a:rPr lang="en-US" dirty="0"/>
              <a:t>Spanish subsidiary - 2022</a:t>
            </a:r>
          </a:p>
        </p:txBody>
      </p:sp>
      <p:pic>
        <p:nvPicPr>
          <p:cNvPr id="5" name="Image 4">
            <a:extLst>
              <a:ext uri="{FF2B5EF4-FFF2-40B4-BE49-F238E27FC236}">
                <a16:creationId xmlns:a16="http://schemas.microsoft.com/office/drawing/2014/main" id="{FC881C63-1B45-62B3-B235-90765B505DBE}"/>
              </a:ext>
            </a:extLst>
          </p:cNvPr>
          <p:cNvPicPr>
            <a:picLocks noChangeAspect="1"/>
          </p:cNvPicPr>
          <p:nvPr/>
        </p:nvPicPr>
        <p:blipFill>
          <a:blip r:embed="rId2"/>
          <a:stretch>
            <a:fillRect/>
          </a:stretch>
        </p:blipFill>
        <p:spPr>
          <a:xfrm>
            <a:off x="1703428" y="1499840"/>
            <a:ext cx="5737131" cy="4464458"/>
          </a:xfrm>
          <a:prstGeom prst="rect">
            <a:avLst/>
          </a:prstGeom>
        </p:spPr>
      </p:pic>
    </p:spTree>
    <p:extLst>
      <p:ext uri="{BB962C8B-B14F-4D97-AF65-F5344CB8AC3E}">
        <p14:creationId xmlns:p14="http://schemas.microsoft.com/office/powerpoint/2010/main" val="15526763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dirty="0"/>
              <a:t>Malaysian subsidiary - Synthesis</a:t>
            </a:r>
          </a:p>
        </p:txBody>
      </p:sp>
      <p:sp>
        <p:nvSpPr>
          <p:cNvPr id="7" name="ZoneTexte 6">
            <a:extLst>
              <a:ext uri="{FF2B5EF4-FFF2-40B4-BE49-F238E27FC236}">
                <a16:creationId xmlns:a16="http://schemas.microsoft.com/office/drawing/2014/main" id="{4550F377-8CAD-435B-802E-F87B5ABAACA4}"/>
              </a:ext>
            </a:extLst>
          </p:cNvPr>
          <p:cNvSpPr txBox="1"/>
          <p:nvPr/>
        </p:nvSpPr>
        <p:spPr>
          <a:xfrm>
            <a:off x="0" y="6581001"/>
            <a:ext cx="3583097" cy="276999"/>
          </a:xfrm>
          <a:prstGeom prst="rect">
            <a:avLst/>
          </a:prstGeom>
          <a:noFill/>
        </p:spPr>
        <p:txBody>
          <a:bodyPr wrap="none" rtlCol="0">
            <a:spAutoFit/>
          </a:bodyPr>
          <a:lstStyle/>
          <a:p>
            <a:r>
              <a:rPr lang="en-US" sz="1200" dirty="0">
                <a:latin typeface="Calibri" panose="020F0502020204030204" pitchFamily="34" charset="0"/>
                <a:cs typeface="Calibri" panose="020F0502020204030204" pitchFamily="34" charset="0"/>
              </a:rPr>
              <a:t>Conversion rate from Brent barrels to MT (2022) : </a:t>
            </a:r>
            <a:r>
              <a:rPr lang="en-US" sz="1200" b="1" dirty="0">
                <a:latin typeface="Calibri" panose="020F0502020204030204" pitchFamily="34" charset="0"/>
                <a:cs typeface="Calibri" panose="020F0502020204030204" pitchFamily="34" charset="0"/>
              </a:rPr>
              <a:t>7.14</a:t>
            </a:r>
          </a:p>
        </p:txBody>
      </p:sp>
      <p:pic>
        <p:nvPicPr>
          <p:cNvPr id="6" name="Image 5">
            <a:extLst>
              <a:ext uri="{FF2B5EF4-FFF2-40B4-BE49-F238E27FC236}">
                <a16:creationId xmlns:a16="http://schemas.microsoft.com/office/drawing/2014/main" id="{D7A8990C-9E5C-A8DF-5CA3-E1FF6B178FC2}"/>
              </a:ext>
            </a:extLst>
          </p:cNvPr>
          <p:cNvPicPr>
            <a:picLocks noChangeAspect="1"/>
          </p:cNvPicPr>
          <p:nvPr/>
        </p:nvPicPr>
        <p:blipFill>
          <a:blip r:embed="rId2"/>
          <a:stretch>
            <a:fillRect/>
          </a:stretch>
        </p:blipFill>
        <p:spPr>
          <a:xfrm>
            <a:off x="734235" y="1280148"/>
            <a:ext cx="7675529" cy="5023539"/>
          </a:xfrm>
          <a:prstGeom prst="rect">
            <a:avLst/>
          </a:prstGeom>
        </p:spPr>
      </p:pic>
    </p:spTree>
    <p:extLst>
      <p:ext uri="{BB962C8B-B14F-4D97-AF65-F5344CB8AC3E}">
        <p14:creationId xmlns:p14="http://schemas.microsoft.com/office/powerpoint/2010/main" val="116525295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a:xfrm>
            <a:off x="0" y="113288"/>
            <a:ext cx="9144000" cy="889577"/>
          </a:xfrm>
        </p:spPr>
        <p:txBody>
          <a:bodyPr/>
          <a:lstStyle/>
          <a:p>
            <a:r>
              <a:rPr lang="en-US" dirty="0"/>
              <a:t>Malaysian subsidiary - 2022</a:t>
            </a:r>
          </a:p>
        </p:txBody>
      </p:sp>
      <p:pic>
        <p:nvPicPr>
          <p:cNvPr id="6" name="Image 5">
            <a:extLst>
              <a:ext uri="{FF2B5EF4-FFF2-40B4-BE49-F238E27FC236}">
                <a16:creationId xmlns:a16="http://schemas.microsoft.com/office/drawing/2014/main" id="{A7C7303F-DE4E-0DDC-94DF-58B5AE9C25D9}"/>
              </a:ext>
            </a:extLst>
          </p:cNvPr>
          <p:cNvPicPr>
            <a:picLocks noChangeAspect="1"/>
          </p:cNvPicPr>
          <p:nvPr/>
        </p:nvPicPr>
        <p:blipFill>
          <a:blip r:embed="rId2"/>
          <a:stretch>
            <a:fillRect/>
          </a:stretch>
        </p:blipFill>
        <p:spPr>
          <a:xfrm>
            <a:off x="1699604" y="1499839"/>
            <a:ext cx="5740964" cy="4467440"/>
          </a:xfrm>
          <a:prstGeom prst="rect">
            <a:avLst/>
          </a:prstGeom>
        </p:spPr>
      </p:pic>
    </p:spTree>
    <p:extLst>
      <p:ext uri="{BB962C8B-B14F-4D97-AF65-F5344CB8AC3E}">
        <p14:creationId xmlns:p14="http://schemas.microsoft.com/office/powerpoint/2010/main" val="188480178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dirty="0"/>
              <a:t>Bitumen/BRL - Synthesis</a:t>
            </a:r>
          </a:p>
        </p:txBody>
      </p:sp>
      <p:sp>
        <p:nvSpPr>
          <p:cNvPr id="5" name="EtiquetteSummaryMAX">
            <a:extLst>
              <a:ext uri="{FF2B5EF4-FFF2-40B4-BE49-F238E27FC236}">
                <a16:creationId xmlns:a16="http://schemas.microsoft.com/office/drawing/2014/main" id="{8395E880-E844-4CBF-80CF-89588C1888FE}"/>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7" name="ZoneTexte 6">
            <a:extLst>
              <a:ext uri="{FF2B5EF4-FFF2-40B4-BE49-F238E27FC236}">
                <a16:creationId xmlns:a16="http://schemas.microsoft.com/office/drawing/2014/main" id="{0184E7BD-7421-4DF9-9BEA-E8D1397DC8F3}"/>
              </a:ext>
            </a:extLst>
          </p:cNvPr>
          <p:cNvSpPr txBox="1"/>
          <p:nvPr/>
        </p:nvSpPr>
        <p:spPr>
          <a:xfrm>
            <a:off x="0" y="6581001"/>
            <a:ext cx="3583097" cy="276999"/>
          </a:xfrm>
          <a:prstGeom prst="rect">
            <a:avLst/>
          </a:prstGeom>
          <a:noFill/>
        </p:spPr>
        <p:txBody>
          <a:bodyPr wrap="none" rtlCol="0">
            <a:spAutoFit/>
          </a:bodyPr>
          <a:lstStyle/>
          <a:p>
            <a:r>
              <a:rPr lang="en-US" sz="1200" dirty="0">
                <a:latin typeface="Calibri" panose="020F0502020204030204" pitchFamily="34" charset="0"/>
                <a:cs typeface="Calibri" panose="020F0502020204030204" pitchFamily="34" charset="0"/>
              </a:rPr>
              <a:t>Conversion rate from Brent barrels to MT (2022) : </a:t>
            </a:r>
            <a:r>
              <a:rPr lang="en-US" sz="1200" b="1" dirty="0">
                <a:latin typeface="Calibri" panose="020F0502020204030204" pitchFamily="34" charset="0"/>
                <a:cs typeface="Calibri" panose="020F0502020204030204" pitchFamily="34" charset="0"/>
              </a:rPr>
              <a:t>7.14</a:t>
            </a:r>
          </a:p>
        </p:txBody>
      </p:sp>
      <p:pic>
        <p:nvPicPr>
          <p:cNvPr id="8" name="Image 7">
            <a:extLst>
              <a:ext uri="{FF2B5EF4-FFF2-40B4-BE49-F238E27FC236}">
                <a16:creationId xmlns:a16="http://schemas.microsoft.com/office/drawing/2014/main" id="{068C9624-CF91-BEF8-AE33-FA3362FF722B}"/>
              </a:ext>
            </a:extLst>
          </p:cNvPr>
          <p:cNvPicPr>
            <a:picLocks noChangeAspect="1"/>
          </p:cNvPicPr>
          <p:nvPr/>
        </p:nvPicPr>
        <p:blipFill>
          <a:blip r:embed="rId2"/>
          <a:stretch>
            <a:fillRect/>
          </a:stretch>
        </p:blipFill>
        <p:spPr>
          <a:xfrm>
            <a:off x="734527" y="1280150"/>
            <a:ext cx="7668842" cy="5023539"/>
          </a:xfrm>
          <a:prstGeom prst="rect">
            <a:avLst/>
          </a:prstGeom>
        </p:spPr>
      </p:pic>
    </p:spTree>
    <p:extLst>
      <p:ext uri="{BB962C8B-B14F-4D97-AF65-F5344CB8AC3E}">
        <p14:creationId xmlns:p14="http://schemas.microsoft.com/office/powerpoint/2010/main" val="335431580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ZoneTexte 7">
            <a:extLst>
              <a:ext uri="{FF2B5EF4-FFF2-40B4-BE49-F238E27FC236}">
                <a16:creationId xmlns:a16="http://schemas.microsoft.com/office/drawing/2014/main" id="{EEF839BE-18C1-4203-ADD4-B169433FBFB3}"/>
              </a:ext>
            </a:extLst>
          </p:cNvPr>
          <p:cNvSpPr txBox="1"/>
          <p:nvPr/>
        </p:nvSpPr>
        <p:spPr>
          <a:xfrm>
            <a:off x="7651630" y="1069674"/>
            <a:ext cx="1492369" cy="2369880"/>
          </a:xfrm>
          <a:prstGeom prst="rect">
            <a:avLst/>
          </a:prstGeom>
          <a:noFill/>
        </p:spPr>
        <p:txBody>
          <a:bodyPr wrap="square" rtlCol="0">
            <a:spAutoFit/>
          </a:bodyPr>
          <a:lstStyle/>
          <a:p>
            <a:pPr marL="285750" indent="-285750">
              <a:buFont typeface="Wingdings" panose="05000000000000000000" pitchFamily="2" charset="2"/>
              <a:buChar char="Ø"/>
            </a:pPr>
            <a:r>
              <a:rPr lang="fr-FR" sz="1000" dirty="0"/>
              <a:t>At Cie </a:t>
            </a:r>
            <a:r>
              <a:rPr lang="fr-FR" sz="1000" dirty="0" err="1"/>
              <a:t>Level</a:t>
            </a:r>
            <a:r>
              <a:rPr lang="fr-FR" sz="1000" dirty="0"/>
              <a:t>, la corrélation Bitume et Brent est bonne à fin juin 2022 de l’ordre de 0,88.</a:t>
            </a:r>
          </a:p>
          <a:p>
            <a:endParaRPr lang="fr-FR" sz="1000" dirty="0"/>
          </a:p>
          <a:p>
            <a:pPr marL="285750" indent="-285750">
              <a:buFont typeface="Wingdings" panose="05000000000000000000" pitchFamily="2" charset="2"/>
              <a:buChar char="Ø"/>
            </a:pPr>
            <a:r>
              <a:rPr lang="fr-FR" sz="1000" dirty="0"/>
              <a:t>On remarque que les meilleurs résultats sont obtenus avec un décalage d’1 mois.</a:t>
            </a:r>
          </a:p>
          <a:p>
            <a:endParaRPr lang="fr-FR" dirty="0"/>
          </a:p>
        </p:txBody>
      </p:sp>
      <p:sp>
        <p:nvSpPr>
          <p:cNvPr id="9" name="Title">
            <a:extLst>
              <a:ext uri="{FF2B5EF4-FFF2-40B4-BE49-F238E27FC236}">
                <a16:creationId xmlns:a16="http://schemas.microsoft.com/office/drawing/2014/main" id="{FFE8E088-7FA5-4E9E-AAB6-5531EC73DFD2}"/>
              </a:ext>
            </a:extLst>
          </p:cNvPr>
          <p:cNvSpPr txBox="1">
            <a:spLocks/>
          </p:cNvSpPr>
          <p:nvPr/>
        </p:nvSpPr>
        <p:spPr bwMode="auto">
          <a:xfrm>
            <a:off x="2097881" y="62586"/>
            <a:ext cx="4948238" cy="8895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r>
              <a:rPr lang="fr-FR" dirty="0" err="1"/>
              <a:t>Correlation</a:t>
            </a:r>
            <a:r>
              <a:rPr lang="fr-FR" dirty="0"/>
              <a:t> </a:t>
            </a:r>
            <a:r>
              <a:rPr lang="fr-FR" dirty="0" err="1"/>
              <a:t>Analysis</a:t>
            </a:r>
            <a:endParaRPr lang="en-US" dirty="0"/>
          </a:p>
        </p:txBody>
      </p:sp>
      <p:pic>
        <p:nvPicPr>
          <p:cNvPr id="6" name="Image 5">
            <a:extLst>
              <a:ext uri="{FF2B5EF4-FFF2-40B4-BE49-F238E27FC236}">
                <a16:creationId xmlns:a16="http://schemas.microsoft.com/office/drawing/2014/main" id="{04BEEBC1-4E79-4AA0-A514-97909250731B}"/>
              </a:ext>
            </a:extLst>
          </p:cNvPr>
          <p:cNvPicPr>
            <a:picLocks noChangeAspect="1"/>
          </p:cNvPicPr>
          <p:nvPr/>
        </p:nvPicPr>
        <p:blipFill>
          <a:blip r:embed="rId2"/>
          <a:stretch>
            <a:fillRect/>
          </a:stretch>
        </p:blipFill>
        <p:spPr>
          <a:xfrm>
            <a:off x="68682" y="1069672"/>
            <a:ext cx="7582952" cy="5779377"/>
          </a:xfrm>
          <a:prstGeom prst="rect">
            <a:avLst/>
          </a:prstGeom>
        </p:spPr>
      </p:pic>
      <p:pic>
        <p:nvPicPr>
          <p:cNvPr id="2" name="Image 1">
            <a:extLst>
              <a:ext uri="{FF2B5EF4-FFF2-40B4-BE49-F238E27FC236}">
                <a16:creationId xmlns:a16="http://schemas.microsoft.com/office/drawing/2014/main" id="{7F7C3CA7-3161-94AA-2705-119CFE97FDFB}"/>
              </a:ext>
            </a:extLst>
          </p:cNvPr>
          <p:cNvPicPr>
            <a:picLocks noChangeAspect="1"/>
          </p:cNvPicPr>
          <p:nvPr/>
        </p:nvPicPr>
        <p:blipFill>
          <a:blip r:embed="rId3"/>
          <a:stretch>
            <a:fillRect/>
          </a:stretch>
        </p:blipFill>
        <p:spPr>
          <a:xfrm>
            <a:off x="77138" y="1069672"/>
            <a:ext cx="7582952" cy="5779377"/>
          </a:xfrm>
          <a:prstGeom prst="rect">
            <a:avLst/>
          </a:prstGeom>
        </p:spPr>
      </p:pic>
    </p:spTree>
    <p:extLst>
      <p:ext uri="{BB962C8B-B14F-4D97-AF65-F5344CB8AC3E}">
        <p14:creationId xmlns:p14="http://schemas.microsoft.com/office/powerpoint/2010/main" val="344669337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p:cNvSpPr>
            <a:spLocks noGrp="1"/>
          </p:cNvSpPr>
          <p:nvPr>
            <p:ph type="title"/>
          </p:nvPr>
        </p:nvSpPr>
        <p:spPr/>
        <p:txBody>
          <a:bodyPr/>
          <a:lstStyle/>
          <a:p>
            <a:r>
              <a:rPr lang="fr-FR" dirty="0" err="1"/>
              <a:t>Historical</a:t>
            </a:r>
            <a:r>
              <a:rPr lang="fr-FR" dirty="0"/>
              <a:t> </a:t>
            </a:r>
            <a:r>
              <a:rPr lang="fr-FR" dirty="0" err="1"/>
              <a:t>Purchase</a:t>
            </a:r>
            <a:r>
              <a:rPr lang="fr-FR" dirty="0"/>
              <a:t> </a:t>
            </a:r>
            <a:r>
              <a:rPr lang="fr-FR" dirty="0" err="1"/>
              <a:t>Prices</a:t>
            </a:r>
            <a:endParaRPr lang="en-US" dirty="0"/>
          </a:p>
        </p:txBody>
      </p:sp>
      <p:pic>
        <p:nvPicPr>
          <p:cNvPr id="5" name="Image 4">
            <a:extLst>
              <a:ext uri="{FF2B5EF4-FFF2-40B4-BE49-F238E27FC236}">
                <a16:creationId xmlns:a16="http://schemas.microsoft.com/office/drawing/2014/main" id="{2003CA0A-D8C9-9366-BB58-AB3397B92854}"/>
              </a:ext>
            </a:extLst>
          </p:cNvPr>
          <p:cNvPicPr>
            <a:picLocks noChangeAspect="1"/>
          </p:cNvPicPr>
          <p:nvPr/>
        </p:nvPicPr>
        <p:blipFill>
          <a:blip r:embed="rId2"/>
          <a:stretch>
            <a:fillRect/>
          </a:stretch>
        </p:blipFill>
        <p:spPr>
          <a:xfrm>
            <a:off x="60383" y="1101265"/>
            <a:ext cx="9023228" cy="5309040"/>
          </a:xfrm>
          <a:prstGeom prst="rect">
            <a:avLst/>
          </a:prstGeom>
        </p:spPr>
      </p:pic>
    </p:spTree>
    <p:extLst>
      <p:ext uri="{BB962C8B-B14F-4D97-AF65-F5344CB8AC3E}">
        <p14:creationId xmlns:p14="http://schemas.microsoft.com/office/powerpoint/2010/main" val="184324259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p:cNvSpPr>
            <a:spLocks noGrp="1"/>
          </p:cNvSpPr>
          <p:nvPr>
            <p:ph type="title"/>
          </p:nvPr>
        </p:nvSpPr>
        <p:spPr/>
        <p:txBody>
          <a:bodyPr/>
          <a:lstStyle/>
          <a:p>
            <a:r>
              <a:rPr lang="fr-FR" dirty="0" err="1"/>
              <a:t>Historical</a:t>
            </a:r>
            <a:r>
              <a:rPr lang="fr-FR" dirty="0"/>
              <a:t> </a:t>
            </a:r>
            <a:r>
              <a:rPr lang="fr-FR" dirty="0" err="1"/>
              <a:t>prices</a:t>
            </a:r>
            <a:r>
              <a:rPr lang="fr-FR" dirty="0"/>
              <a:t>: Brent</a:t>
            </a:r>
            <a:endParaRPr lang="en-US" dirty="0"/>
          </a:p>
        </p:txBody>
      </p:sp>
      <p:pic>
        <p:nvPicPr>
          <p:cNvPr id="5" name="Image 4">
            <a:extLst>
              <a:ext uri="{FF2B5EF4-FFF2-40B4-BE49-F238E27FC236}">
                <a16:creationId xmlns:a16="http://schemas.microsoft.com/office/drawing/2014/main" id="{EC0D0EF4-B7D9-9396-2240-83D1C376EA08}"/>
              </a:ext>
            </a:extLst>
          </p:cNvPr>
          <p:cNvPicPr>
            <a:picLocks noChangeAspect="1"/>
          </p:cNvPicPr>
          <p:nvPr/>
        </p:nvPicPr>
        <p:blipFill>
          <a:blip r:embed="rId3"/>
          <a:stretch>
            <a:fillRect/>
          </a:stretch>
        </p:blipFill>
        <p:spPr>
          <a:xfrm>
            <a:off x="60383" y="1101264"/>
            <a:ext cx="9023228" cy="5309042"/>
          </a:xfrm>
          <a:prstGeom prst="rect">
            <a:avLst/>
          </a:prstGeom>
        </p:spPr>
      </p:pic>
    </p:spTree>
    <p:extLst>
      <p:ext uri="{BB962C8B-B14F-4D97-AF65-F5344CB8AC3E}">
        <p14:creationId xmlns:p14="http://schemas.microsoft.com/office/powerpoint/2010/main" val="24333592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p:cNvSpPr txBox="1"/>
          <p:nvPr/>
        </p:nvSpPr>
        <p:spPr>
          <a:xfrm>
            <a:off x="647825" y="1559257"/>
            <a:ext cx="7848350" cy="4558299"/>
          </a:xfrm>
          <a:prstGeom prst="rect">
            <a:avLst/>
          </a:prstGeom>
          <a:noFill/>
        </p:spPr>
        <p:txBody>
          <a:bodyPr wrap="square" rtlCol="0">
            <a:spAutoFit/>
          </a:bodyPr>
          <a:lstStyle/>
          <a:p>
            <a:pPr marL="285750" indent="-285750">
              <a:spcBef>
                <a:spcPts val="600"/>
              </a:spcBef>
              <a:buFont typeface="Arial" panose="020B0604020202020204" pitchFamily="34" charset="0"/>
              <a:buChar char="•"/>
            </a:pPr>
            <a:r>
              <a:rPr lang="en-GB" sz="2400" dirty="0">
                <a:latin typeface="Calibri" panose="020F0502020204030204" pitchFamily="34" charset="0"/>
              </a:rPr>
              <a:t>Global view</a:t>
            </a:r>
          </a:p>
          <a:p>
            <a:pPr marL="742950" lvl="1" indent="-285750">
              <a:lnSpc>
                <a:spcPct val="150000"/>
              </a:lnSpc>
              <a:spcBef>
                <a:spcPts val="600"/>
              </a:spcBef>
              <a:buFont typeface="Arial" panose="020B0604020202020204" pitchFamily="34" charset="0"/>
              <a:buChar char="•"/>
            </a:pPr>
            <a:r>
              <a:rPr lang="en-GB" dirty="0">
                <a:latin typeface="Calibri" panose="020F0502020204030204" pitchFamily="34" charset="0"/>
              </a:rPr>
              <a:t>Bitumen Purchase Price Performance</a:t>
            </a:r>
          </a:p>
          <a:p>
            <a:pPr marL="742950" lvl="1" indent="-285750">
              <a:lnSpc>
                <a:spcPct val="150000"/>
              </a:lnSpc>
              <a:spcBef>
                <a:spcPts val="600"/>
              </a:spcBef>
              <a:buFont typeface="Arial" panose="020B0604020202020204" pitchFamily="34" charset="0"/>
              <a:buChar char="•"/>
            </a:pPr>
            <a:r>
              <a:rPr lang="en-GB" dirty="0">
                <a:latin typeface="Calibri" panose="020F0502020204030204" pitchFamily="34" charset="0"/>
              </a:rPr>
              <a:t>Bitumen Hedging Summary</a:t>
            </a:r>
          </a:p>
          <a:p>
            <a:pPr marL="742950" lvl="1" indent="-285750">
              <a:spcBef>
                <a:spcPts val="600"/>
              </a:spcBef>
              <a:buFont typeface="Arial" panose="020B0604020202020204" pitchFamily="34" charset="0"/>
              <a:buChar char="•"/>
            </a:pPr>
            <a:endParaRPr lang="en-GB" sz="1400" dirty="0">
              <a:latin typeface="Calibri" panose="020F0502020204030204" pitchFamily="34" charset="0"/>
            </a:endParaRPr>
          </a:p>
          <a:p>
            <a:pPr marL="285750" lvl="1" indent="-285750">
              <a:spcBef>
                <a:spcPts val="600"/>
              </a:spcBef>
              <a:buFont typeface="Arial" panose="020B0604020202020204" pitchFamily="34" charset="0"/>
              <a:buChar char="•"/>
            </a:pPr>
            <a:r>
              <a:rPr lang="en-GB" sz="2400" dirty="0">
                <a:latin typeface="Calibri" panose="020F0502020204030204" pitchFamily="34" charset="0"/>
              </a:rPr>
              <a:t>Detailed analysis</a:t>
            </a:r>
          </a:p>
          <a:p>
            <a:pPr marL="742950" lvl="2" indent="-285750">
              <a:lnSpc>
                <a:spcPct val="150000"/>
              </a:lnSpc>
              <a:spcBef>
                <a:spcPts val="600"/>
              </a:spcBef>
              <a:buFont typeface="Arial" panose="020B0604020202020204" pitchFamily="34" charset="0"/>
              <a:buChar char="•"/>
            </a:pPr>
            <a:r>
              <a:rPr lang="en-GB" dirty="0">
                <a:latin typeface="Calibri" panose="020F0502020204030204" pitchFamily="34" charset="0"/>
              </a:rPr>
              <a:t>Synthesis by subsidiary/currency</a:t>
            </a:r>
          </a:p>
          <a:p>
            <a:pPr marL="742950" lvl="2" indent="-285750">
              <a:lnSpc>
                <a:spcPct val="150000"/>
              </a:lnSpc>
              <a:spcBef>
                <a:spcPts val="600"/>
              </a:spcBef>
              <a:buFont typeface="Arial" panose="020B0604020202020204" pitchFamily="34" charset="0"/>
              <a:buChar char="•"/>
            </a:pPr>
            <a:r>
              <a:rPr lang="en-GB" dirty="0">
                <a:latin typeface="Calibri" panose="020F0502020204030204" pitchFamily="34" charset="0"/>
              </a:rPr>
              <a:t>Historical prices</a:t>
            </a:r>
          </a:p>
          <a:p>
            <a:pPr marL="742950" lvl="2" indent="-285750">
              <a:lnSpc>
                <a:spcPct val="150000"/>
              </a:lnSpc>
              <a:spcBef>
                <a:spcPts val="600"/>
              </a:spcBef>
              <a:buFont typeface="Arial" panose="020B0604020202020204" pitchFamily="34" charset="0"/>
              <a:buChar char="•"/>
            </a:pPr>
            <a:endParaRPr lang="en-GB" dirty="0">
              <a:latin typeface="Calibri" panose="020F0502020204030204" pitchFamily="34" charset="0"/>
            </a:endParaRPr>
          </a:p>
          <a:p>
            <a:pPr marL="285750" lvl="1" indent="-285750">
              <a:spcBef>
                <a:spcPts val="600"/>
              </a:spcBef>
              <a:buFont typeface="Arial" panose="020B0604020202020204" pitchFamily="34" charset="0"/>
              <a:buChar char="•"/>
            </a:pPr>
            <a:r>
              <a:rPr lang="en-GB" sz="2400" dirty="0">
                <a:latin typeface="Calibri" panose="020F0502020204030204" pitchFamily="34" charset="0"/>
              </a:rPr>
              <a:t>Annexes</a:t>
            </a:r>
          </a:p>
          <a:p>
            <a:pPr marL="742950" lvl="2" indent="-285750">
              <a:lnSpc>
                <a:spcPct val="150000"/>
              </a:lnSpc>
              <a:spcBef>
                <a:spcPts val="600"/>
              </a:spcBef>
              <a:buFont typeface="Arial" panose="020B0604020202020204" pitchFamily="34" charset="0"/>
              <a:buChar char="•"/>
            </a:pPr>
            <a:endParaRPr lang="en-GB" dirty="0">
              <a:latin typeface="Calibri" panose="020F0502020204030204" pitchFamily="34" charset="0"/>
            </a:endParaRPr>
          </a:p>
        </p:txBody>
      </p:sp>
      <p:sp>
        <p:nvSpPr>
          <p:cNvPr id="2" name="Title"/>
          <p:cNvSpPr>
            <a:spLocks noGrp="1"/>
          </p:cNvSpPr>
          <p:nvPr>
            <p:ph type="title"/>
          </p:nvPr>
        </p:nvSpPr>
        <p:spPr/>
        <p:txBody>
          <a:bodyPr/>
          <a:lstStyle/>
          <a:p>
            <a:r>
              <a:rPr lang="fr-FR" dirty="0"/>
              <a:t>Contents</a:t>
            </a:r>
            <a:endParaRPr lang="en-US" dirty="0"/>
          </a:p>
        </p:txBody>
      </p:sp>
    </p:spTree>
    <p:extLst>
      <p:ext uri="{BB962C8B-B14F-4D97-AF65-F5344CB8AC3E}">
        <p14:creationId xmlns:p14="http://schemas.microsoft.com/office/powerpoint/2010/main" val="305194885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p:cNvSpPr>
            <a:spLocks noGrp="1"/>
          </p:cNvSpPr>
          <p:nvPr>
            <p:ph type="title"/>
          </p:nvPr>
        </p:nvSpPr>
        <p:spPr/>
        <p:txBody>
          <a:bodyPr/>
          <a:lstStyle/>
          <a:p>
            <a:r>
              <a:rPr lang="fr-FR" dirty="0" err="1"/>
              <a:t>Historical</a:t>
            </a:r>
            <a:r>
              <a:rPr lang="fr-FR" dirty="0"/>
              <a:t> </a:t>
            </a:r>
            <a:r>
              <a:rPr lang="fr-FR" dirty="0" err="1"/>
              <a:t>prices</a:t>
            </a:r>
            <a:r>
              <a:rPr lang="fr-FR" dirty="0"/>
              <a:t>: FO vs BRENT</a:t>
            </a:r>
            <a:endParaRPr lang="en-US" dirty="0"/>
          </a:p>
        </p:txBody>
      </p:sp>
      <p:pic>
        <p:nvPicPr>
          <p:cNvPr id="6" name="Image 5">
            <a:extLst>
              <a:ext uri="{FF2B5EF4-FFF2-40B4-BE49-F238E27FC236}">
                <a16:creationId xmlns:a16="http://schemas.microsoft.com/office/drawing/2014/main" id="{A5700B00-B0E6-D35B-263B-152AB8248552}"/>
              </a:ext>
            </a:extLst>
          </p:cNvPr>
          <p:cNvPicPr>
            <a:picLocks noChangeAspect="1"/>
          </p:cNvPicPr>
          <p:nvPr/>
        </p:nvPicPr>
        <p:blipFill>
          <a:blip r:embed="rId2"/>
          <a:stretch>
            <a:fillRect/>
          </a:stretch>
        </p:blipFill>
        <p:spPr>
          <a:xfrm>
            <a:off x="60383" y="1101269"/>
            <a:ext cx="9023228" cy="5309040"/>
          </a:xfrm>
          <a:prstGeom prst="rect">
            <a:avLst/>
          </a:prstGeom>
        </p:spPr>
      </p:pic>
    </p:spTree>
    <p:extLst>
      <p:ext uri="{BB962C8B-B14F-4D97-AF65-F5344CB8AC3E}">
        <p14:creationId xmlns:p14="http://schemas.microsoft.com/office/powerpoint/2010/main" val="280490072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p:cNvSpPr txBox="1"/>
          <p:nvPr/>
        </p:nvSpPr>
        <p:spPr>
          <a:xfrm>
            <a:off x="797506" y="2144033"/>
            <a:ext cx="7848350" cy="3724096"/>
          </a:xfrm>
          <a:prstGeom prst="rect">
            <a:avLst/>
          </a:prstGeom>
          <a:noFill/>
        </p:spPr>
        <p:txBody>
          <a:bodyPr wrap="square" rtlCol="0">
            <a:spAutoFit/>
          </a:bodyPr>
          <a:lstStyle/>
          <a:p>
            <a:pPr marL="285750" indent="-285750">
              <a:spcBef>
                <a:spcPts val="600"/>
              </a:spcBef>
              <a:buFont typeface="Arial" panose="020B0604020202020204" pitchFamily="34" charset="0"/>
              <a:buChar char="•"/>
            </a:pPr>
            <a:r>
              <a:rPr lang="en-US" sz="2000" dirty="0"/>
              <a:t>Turkish subsidiary – 2021</a:t>
            </a:r>
          </a:p>
          <a:p>
            <a:pPr marL="285750" indent="-285750">
              <a:spcBef>
                <a:spcPts val="600"/>
              </a:spcBef>
              <a:buFont typeface="Arial" panose="020B0604020202020204" pitchFamily="34" charset="0"/>
              <a:buChar char="•"/>
            </a:pPr>
            <a:r>
              <a:rPr lang="en-US" sz="2000" dirty="0"/>
              <a:t>Polish subsidiary – 2021</a:t>
            </a:r>
          </a:p>
          <a:p>
            <a:pPr marL="285750" indent="-285750">
              <a:spcBef>
                <a:spcPts val="600"/>
              </a:spcBef>
              <a:buFont typeface="Arial" panose="020B0604020202020204" pitchFamily="34" charset="0"/>
              <a:buChar char="•"/>
            </a:pPr>
            <a:r>
              <a:rPr lang="en-US" sz="2000" dirty="0"/>
              <a:t>Spanish subsidiary – 2021</a:t>
            </a:r>
          </a:p>
          <a:p>
            <a:pPr marL="285750" indent="-285750">
              <a:spcBef>
                <a:spcPts val="600"/>
              </a:spcBef>
              <a:buFont typeface="Arial" panose="020B0604020202020204" pitchFamily="34" charset="0"/>
              <a:buChar char="•"/>
            </a:pPr>
            <a:r>
              <a:rPr lang="en-US" sz="2000" dirty="0"/>
              <a:t>Malaysian subsidiary – 2021</a:t>
            </a:r>
          </a:p>
          <a:p>
            <a:pPr marL="285750" indent="-285750">
              <a:spcBef>
                <a:spcPts val="600"/>
              </a:spcBef>
              <a:buFont typeface="Arial" panose="020B0604020202020204" pitchFamily="34" charset="0"/>
              <a:buChar char="•"/>
            </a:pPr>
            <a:r>
              <a:rPr lang="en-US" sz="2000" dirty="0"/>
              <a:t>Russian subsidiary – 2021</a:t>
            </a:r>
          </a:p>
          <a:p>
            <a:pPr marL="285750" indent="-285750">
              <a:spcBef>
                <a:spcPts val="600"/>
              </a:spcBef>
              <a:buFont typeface="Arial" panose="020B0604020202020204" pitchFamily="34" charset="0"/>
              <a:buChar char="•"/>
            </a:pPr>
            <a:r>
              <a:rPr lang="en-US" sz="2000" dirty="0"/>
              <a:t>Historical prices: Fuel oil VS Brent</a:t>
            </a:r>
          </a:p>
          <a:p>
            <a:pPr>
              <a:spcBef>
                <a:spcPts val="600"/>
              </a:spcBef>
            </a:pPr>
            <a:endParaRPr lang="en-US" sz="2000" dirty="0"/>
          </a:p>
          <a:p>
            <a:pPr marL="285750" indent="-285750">
              <a:spcBef>
                <a:spcPts val="600"/>
              </a:spcBef>
              <a:buFont typeface="Arial" panose="020B0604020202020204" pitchFamily="34" charset="0"/>
              <a:buChar char="•"/>
            </a:pPr>
            <a:endParaRPr lang="en-US" sz="2400" dirty="0"/>
          </a:p>
          <a:p>
            <a:pPr marL="285750" indent="-285750">
              <a:spcBef>
                <a:spcPts val="600"/>
              </a:spcBef>
              <a:buFont typeface="Arial" panose="020B0604020202020204" pitchFamily="34" charset="0"/>
              <a:buChar char="•"/>
            </a:pPr>
            <a:endParaRPr lang="en-GB" sz="1400" dirty="0">
              <a:latin typeface="Calibri" panose="020F0502020204030204" pitchFamily="34" charset="0"/>
            </a:endParaRPr>
          </a:p>
          <a:p>
            <a:pPr marL="742950" lvl="1" indent="-285750">
              <a:buFont typeface="Arial" panose="020B0604020202020204" pitchFamily="34" charset="0"/>
              <a:buChar char="•"/>
            </a:pPr>
            <a:endParaRPr lang="en-GB" dirty="0">
              <a:latin typeface="Calibri" panose="020F0502020204030204" pitchFamily="34" charset="0"/>
            </a:endParaRPr>
          </a:p>
        </p:txBody>
      </p:sp>
      <p:sp>
        <p:nvSpPr>
          <p:cNvPr id="2" name="Title"/>
          <p:cNvSpPr>
            <a:spLocks noGrp="1"/>
          </p:cNvSpPr>
          <p:nvPr>
            <p:ph type="title"/>
          </p:nvPr>
        </p:nvSpPr>
        <p:spPr/>
        <p:txBody>
          <a:bodyPr/>
          <a:lstStyle/>
          <a:p>
            <a:r>
              <a:rPr lang="fr-FR" dirty="0"/>
              <a:t>Annexes</a:t>
            </a:r>
            <a:endParaRPr lang="en-US" dirty="0"/>
          </a:p>
        </p:txBody>
      </p:sp>
    </p:spTree>
    <p:extLst>
      <p:ext uri="{BB962C8B-B14F-4D97-AF65-F5344CB8AC3E}">
        <p14:creationId xmlns:p14="http://schemas.microsoft.com/office/powerpoint/2010/main" val="48790475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a:xfrm>
            <a:off x="0" y="113288"/>
            <a:ext cx="9144000" cy="889577"/>
          </a:xfrm>
        </p:spPr>
        <p:txBody>
          <a:bodyPr/>
          <a:lstStyle/>
          <a:p>
            <a:r>
              <a:rPr lang="en-US" dirty="0"/>
              <a:t>Turkish subsidiary - 2021</a:t>
            </a:r>
          </a:p>
        </p:txBody>
      </p:sp>
      <p:pic>
        <p:nvPicPr>
          <p:cNvPr id="6" name="Image 5">
            <a:extLst>
              <a:ext uri="{FF2B5EF4-FFF2-40B4-BE49-F238E27FC236}">
                <a16:creationId xmlns:a16="http://schemas.microsoft.com/office/drawing/2014/main" id="{A049188D-2FB8-4261-8004-50CA22329E22}"/>
              </a:ext>
            </a:extLst>
          </p:cNvPr>
          <p:cNvPicPr>
            <a:picLocks noChangeAspect="1"/>
          </p:cNvPicPr>
          <p:nvPr/>
        </p:nvPicPr>
        <p:blipFill>
          <a:blip r:embed="rId2"/>
          <a:stretch>
            <a:fillRect/>
          </a:stretch>
        </p:blipFill>
        <p:spPr>
          <a:xfrm>
            <a:off x="1703431" y="1499840"/>
            <a:ext cx="5737135" cy="4471195"/>
          </a:xfrm>
          <a:prstGeom prst="rect">
            <a:avLst/>
          </a:prstGeom>
        </p:spPr>
      </p:pic>
    </p:spTree>
    <p:extLst>
      <p:ext uri="{BB962C8B-B14F-4D97-AF65-F5344CB8AC3E}">
        <p14:creationId xmlns:p14="http://schemas.microsoft.com/office/powerpoint/2010/main" val="36574590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a:xfrm>
            <a:off x="0" y="113288"/>
            <a:ext cx="9144000" cy="889577"/>
          </a:xfrm>
        </p:spPr>
        <p:txBody>
          <a:bodyPr/>
          <a:lstStyle/>
          <a:p>
            <a:r>
              <a:rPr lang="en-US" dirty="0"/>
              <a:t>Polish subsidiary - 2021</a:t>
            </a:r>
          </a:p>
        </p:txBody>
      </p:sp>
      <p:pic>
        <p:nvPicPr>
          <p:cNvPr id="6" name="Image 5">
            <a:extLst>
              <a:ext uri="{FF2B5EF4-FFF2-40B4-BE49-F238E27FC236}">
                <a16:creationId xmlns:a16="http://schemas.microsoft.com/office/drawing/2014/main" id="{277346CD-68E6-4C8A-82E0-ADA99872626B}"/>
              </a:ext>
            </a:extLst>
          </p:cNvPr>
          <p:cNvPicPr>
            <a:picLocks noChangeAspect="1"/>
          </p:cNvPicPr>
          <p:nvPr/>
        </p:nvPicPr>
        <p:blipFill>
          <a:blip r:embed="rId2"/>
          <a:stretch>
            <a:fillRect/>
          </a:stretch>
        </p:blipFill>
        <p:spPr>
          <a:xfrm>
            <a:off x="1703432" y="1499841"/>
            <a:ext cx="5737136" cy="4469093"/>
          </a:xfrm>
          <a:prstGeom prst="rect">
            <a:avLst/>
          </a:prstGeom>
        </p:spPr>
      </p:pic>
    </p:spTree>
    <p:extLst>
      <p:ext uri="{BB962C8B-B14F-4D97-AF65-F5344CB8AC3E}">
        <p14:creationId xmlns:p14="http://schemas.microsoft.com/office/powerpoint/2010/main" val="164259540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a:xfrm>
            <a:off x="0" y="113288"/>
            <a:ext cx="9144000" cy="889577"/>
          </a:xfrm>
        </p:spPr>
        <p:txBody>
          <a:bodyPr/>
          <a:lstStyle/>
          <a:p>
            <a:r>
              <a:rPr lang="en-US" dirty="0"/>
              <a:t>Spanish subsidiary - 2021</a:t>
            </a:r>
          </a:p>
        </p:txBody>
      </p:sp>
      <p:pic>
        <p:nvPicPr>
          <p:cNvPr id="6" name="Image 5">
            <a:extLst>
              <a:ext uri="{FF2B5EF4-FFF2-40B4-BE49-F238E27FC236}">
                <a16:creationId xmlns:a16="http://schemas.microsoft.com/office/drawing/2014/main" id="{5E9FDA2A-364F-44E9-B247-90366772FEAE}"/>
              </a:ext>
            </a:extLst>
          </p:cNvPr>
          <p:cNvPicPr>
            <a:picLocks noChangeAspect="1"/>
          </p:cNvPicPr>
          <p:nvPr/>
        </p:nvPicPr>
        <p:blipFill>
          <a:blip r:embed="rId2"/>
          <a:stretch>
            <a:fillRect/>
          </a:stretch>
        </p:blipFill>
        <p:spPr>
          <a:xfrm>
            <a:off x="1703432" y="1499842"/>
            <a:ext cx="5737136" cy="4472679"/>
          </a:xfrm>
          <a:prstGeom prst="rect">
            <a:avLst/>
          </a:prstGeom>
        </p:spPr>
      </p:pic>
    </p:spTree>
    <p:extLst>
      <p:ext uri="{BB962C8B-B14F-4D97-AF65-F5344CB8AC3E}">
        <p14:creationId xmlns:p14="http://schemas.microsoft.com/office/powerpoint/2010/main" val="426273641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a:xfrm>
            <a:off x="0" y="113288"/>
            <a:ext cx="9144000" cy="889577"/>
          </a:xfrm>
        </p:spPr>
        <p:txBody>
          <a:bodyPr/>
          <a:lstStyle/>
          <a:p>
            <a:r>
              <a:rPr lang="en-US" dirty="0"/>
              <a:t>Malaysian subsidiary - 2021</a:t>
            </a:r>
          </a:p>
        </p:txBody>
      </p:sp>
      <p:pic>
        <p:nvPicPr>
          <p:cNvPr id="5" name="Image 4">
            <a:extLst>
              <a:ext uri="{FF2B5EF4-FFF2-40B4-BE49-F238E27FC236}">
                <a16:creationId xmlns:a16="http://schemas.microsoft.com/office/drawing/2014/main" id="{CE29C205-A352-4A0E-B603-D35E093AD675}"/>
              </a:ext>
            </a:extLst>
          </p:cNvPr>
          <p:cNvPicPr>
            <a:picLocks noChangeAspect="1"/>
          </p:cNvPicPr>
          <p:nvPr/>
        </p:nvPicPr>
        <p:blipFill>
          <a:blip r:embed="rId2"/>
          <a:stretch>
            <a:fillRect/>
          </a:stretch>
        </p:blipFill>
        <p:spPr>
          <a:xfrm>
            <a:off x="1703432" y="1499841"/>
            <a:ext cx="5737136" cy="4467441"/>
          </a:xfrm>
          <a:prstGeom prst="rect">
            <a:avLst/>
          </a:prstGeom>
        </p:spPr>
      </p:pic>
    </p:spTree>
    <p:extLst>
      <p:ext uri="{BB962C8B-B14F-4D97-AF65-F5344CB8AC3E}">
        <p14:creationId xmlns:p14="http://schemas.microsoft.com/office/powerpoint/2010/main" val="238470364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a:xfrm>
            <a:off x="0" y="113288"/>
            <a:ext cx="9144000" cy="889577"/>
          </a:xfrm>
        </p:spPr>
        <p:txBody>
          <a:bodyPr/>
          <a:lstStyle/>
          <a:p>
            <a:r>
              <a:rPr lang="en-US" dirty="0"/>
              <a:t>Russian subsidiary - 2021</a:t>
            </a:r>
          </a:p>
        </p:txBody>
      </p:sp>
      <p:pic>
        <p:nvPicPr>
          <p:cNvPr id="5" name="Image 4">
            <a:extLst>
              <a:ext uri="{FF2B5EF4-FFF2-40B4-BE49-F238E27FC236}">
                <a16:creationId xmlns:a16="http://schemas.microsoft.com/office/drawing/2014/main" id="{86F9CE35-659E-4C14-8357-D5A4B3F3C2AC}"/>
              </a:ext>
            </a:extLst>
          </p:cNvPr>
          <p:cNvPicPr>
            <a:picLocks noChangeAspect="1"/>
          </p:cNvPicPr>
          <p:nvPr/>
        </p:nvPicPr>
        <p:blipFill>
          <a:blip r:embed="rId2"/>
          <a:stretch>
            <a:fillRect/>
          </a:stretch>
        </p:blipFill>
        <p:spPr>
          <a:xfrm>
            <a:off x="1735922" y="1499839"/>
            <a:ext cx="5672156" cy="4471193"/>
          </a:xfrm>
          <a:prstGeom prst="rect">
            <a:avLst/>
          </a:prstGeom>
        </p:spPr>
      </p:pic>
    </p:spTree>
    <p:extLst>
      <p:ext uri="{BB962C8B-B14F-4D97-AF65-F5344CB8AC3E}">
        <p14:creationId xmlns:p14="http://schemas.microsoft.com/office/powerpoint/2010/main" val="173679036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p:cNvSpPr>
            <a:spLocks noGrp="1"/>
          </p:cNvSpPr>
          <p:nvPr>
            <p:ph type="title"/>
          </p:nvPr>
        </p:nvSpPr>
        <p:spPr/>
        <p:txBody>
          <a:bodyPr/>
          <a:lstStyle/>
          <a:p>
            <a:r>
              <a:rPr lang="fr-FR" dirty="0" err="1"/>
              <a:t>Historical</a:t>
            </a:r>
            <a:r>
              <a:rPr lang="fr-FR" dirty="0"/>
              <a:t> </a:t>
            </a:r>
            <a:r>
              <a:rPr lang="fr-FR" dirty="0" err="1"/>
              <a:t>prices</a:t>
            </a:r>
            <a:endParaRPr lang="en-US" dirty="0"/>
          </a:p>
        </p:txBody>
      </p:sp>
      <p:pic>
        <p:nvPicPr>
          <p:cNvPr id="5" name="Image 4">
            <a:extLst>
              <a:ext uri="{FF2B5EF4-FFF2-40B4-BE49-F238E27FC236}">
                <a16:creationId xmlns:a16="http://schemas.microsoft.com/office/drawing/2014/main" id="{563D2051-D1EA-41FE-AB76-BB4DDD716CCB}"/>
              </a:ext>
            </a:extLst>
          </p:cNvPr>
          <p:cNvPicPr>
            <a:picLocks noChangeAspect="1"/>
          </p:cNvPicPr>
          <p:nvPr/>
        </p:nvPicPr>
        <p:blipFill>
          <a:blip r:embed="rId2"/>
          <a:stretch>
            <a:fillRect/>
          </a:stretch>
        </p:blipFill>
        <p:spPr>
          <a:xfrm>
            <a:off x="79794" y="1088155"/>
            <a:ext cx="8984412" cy="5296034"/>
          </a:xfrm>
          <a:prstGeom prst="rect">
            <a:avLst/>
          </a:prstGeom>
        </p:spPr>
      </p:pic>
    </p:spTree>
    <p:extLst>
      <p:ext uri="{BB962C8B-B14F-4D97-AF65-F5344CB8AC3E}">
        <p14:creationId xmlns:p14="http://schemas.microsoft.com/office/powerpoint/2010/main" val="289798429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3"/>
          <p:cNvSpPr>
            <a:spLocks noChangeArrowheads="1"/>
          </p:cNvSpPr>
          <p:nvPr/>
        </p:nvSpPr>
        <p:spPr bwMode="auto">
          <a:xfrm>
            <a:off x="885825" y="5453063"/>
            <a:ext cx="7337425" cy="85248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ts val="1200"/>
              </a:spcBef>
              <a:defRPr/>
            </a:pPr>
            <a:r>
              <a:rPr lang="fr-FR" kern="0" dirty="0">
                <a:solidFill>
                  <a:srgbClr val="302421"/>
                </a:solidFill>
                <a:latin typeface="Calibri" pitchFamily="34" charset="0"/>
                <a:cs typeface="Calibri" pitchFamily="34" charset="0"/>
              </a:rPr>
              <a:t>Sébastien Rouzaire</a:t>
            </a:r>
          </a:p>
          <a:p>
            <a:pPr marL="342900" indent="-342900" algn="ctr" defTabSz="914400">
              <a:spcBef>
                <a:spcPct val="20000"/>
              </a:spcBef>
              <a:defRPr/>
            </a:pPr>
            <a:r>
              <a:rPr lang="en-US" kern="0" dirty="0">
                <a:solidFill>
                  <a:srgbClr val="302421"/>
                </a:solidFill>
                <a:latin typeface="Calibri" pitchFamily="34" charset="0"/>
                <a:cs typeface="Calibri" pitchFamily="34" charset="0"/>
              </a:rPr>
              <a:t>s.rouzaire@kerius-finance.com</a:t>
            </a:r>
            <a:endParaRPr lang="fr-FR"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kern="0" dirty="0">
              <a:solidFill>
                <a:srgbClr val="302421"/>
              </a:solidFill>
              <a:latin typeface="Calibri" pitchFamily="34" charset="0"/>
              <a:cs typeface="Calibri" pitchFamily="34" charset="0"/>
            </a:endParaRP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
        <p:nvSpPr>
          <p:cNvPr id="8" name="Rectangle 3"/>
          <p:cNvSpPr>
            <a:spLocks noChangeArrowheads="1"/>
          </p:cNvSpPr>
          <p:nvPr/>
        </p:nvSpPr>
        <p:spPr bwMode="auto">
          <a:xfrm>
            <a:off x="2427288" y="4843463"/>
            <a:ext cx="4027487" cy="40163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20000"/>
              </a:spcBef>
              <a:defRPr/>
            </a:pPr>
            <a:r>
              <a:rPr lang="fr-FR" b="1" kern="0" dirty="0">
                <a:solidFill>
                  <a:srgbClr val="302421"/>
                </a:solidFill>
                <a:latin typeface="Calibri" pitchFamily="34" charset="0"/>
                <a:cs typeface="Calibri" pitchFamily="34" charset="0"/>
              </a:rPr>
              <a:t>www.kerius-finance.com</a:t>
            </a:r>
            <a:endParaRPr lang="fr-FR" sz="1600" b="1" dirty="0">
              <a:solidFill>
                <a:srgbClr val="302421"/>
              </a:solidFill>
              <a:latin typeface="Verdana" pitchFamily="34" charset="0"/>
              <a:ea typeface="Verdana" pitchFamily="34" charset="0"/>
              <a:cs typeface="Verdana" pitchFamily="34" charset="0"/>
            </a:endParaRPr>
          </a:p>
          <a:p>
            <a:pPr>
              <a:defRPr/>
            </a:pPr>
            <a:endParaRPr lang="fr-FR" sz="1600" b="1" dirty="0">
              <a:solidFill>
                <a:srgbClr val="302421"/>
              </a:solidFill>
            </a:endParaRPr>
          </a:p>
        </p:txBody>
      </p:sp>
      <p:sp>
        <p:nvSpPr>
          <p:cNvPr id="20484" name="ZoneTexte 4"/>
          <p:cNvSpPr txBox="1">
            <a:spLocks noChangeArrowheads="1"/>
          </p:cNvSpPr>
          <p:nvPr/>
        </p:nvSpPr>
        <p:spPr bwMode="auto">
          <a:xfrm>
            <a:off x="117475" y="6524625"/>
            <a:ext cx="1871663"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eaLnBrk="1" hangingPunct="1"/>
            <a:r>
              <a:rPr lang="fr-FR" altLang="en-US" sz="1000" i="1">
                <a:solidFill>
                  <a:prstClr val="black"/>
                </a:solidFill>
                <a:latin typeface="Calibri" pitchFamily="34" charset="0"/>
              </a:rPr>
              <a:t>2013-12-04</a:t>
            </a:r>
          </a:p>
        </p:txBody>
      </p:sp>
      <p:sp>
        <p:nvSpPr>
          <p:cNvPr id="10" name="Rectangle 3"/>
          <p:cNvSpPr>
            <a:spLocks noChangeArrowheads="1"/>
          </p:cNvSpPr>
          <p:nvPr/>
        </p:nvSpPr>
        <p:spPr bwMode="auto">
          <a:xfrm>
            <a:off x="347663" y="1209675"/>
            <a:ext cx="4143375" cy="3438525"/>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40000"/>
              </a:spcBef>
              <a:defRPr/>
            </a:pPr>
            <a:endParaRPr lang="en-US" kern="0" dirty="0">
              <a:solidFill>
                <a:srgbClr val="302421"/>
              </a:solidFill>
              <a:latin typeface="Arial"/>
            </a:endParaRPr>
          </a:p>
          <a:p>
            <a:pPr marL="342900" indent="-342900" algn="ctr" defTabSz="914400">
              <a:spcBef>
                <a:spcPct val="20000"/>
              </a:spcBef>
              <a:defRPr/>
            </a:pPr>
            <a:r>
              <a:rPr lang="fr-FR" kern="0" dirty="0">
                <a:solidFill>
                  <a:srgbClr val="302421"/>
                </a:solidFill>
                <a:latin typeface="Calibri" pitchFamily="34" charset="0"/>
                <a:cs typeface="Calibri" pitchFamily="34" charset="0"/>
              </a:rPr>
              <a:t>KERIUS Finance Suisse SARL</a:t>
            </a:r>
          </a:p>
          <a:p>
            <a:pPr marL="342900" indent="-342900" algn="ctr" defTabSz="914400">
              <a:spcBef>
                <a:spcPct val="20000"/>
              </a:spcBef>
              <a:defRPr/>
            </a:pPr>
            <a:r>
              <a:rPr lang="fr-FR" kern="0" dirty="0">
                <a:solidFill>
                  <a:srgbClr val="302421"/>
                </a:solidFill>
                <a:latin typeface="Calibri" pitchFamily="34" charset="0"/>
                <a:cs typeface="Calibri" pitchFamily="34" charset="0"/>
              </a:rPr>
              <a:t>Chemin de Blandonnet 2, </a:t>
            </a:r>
          </a:p>
          <a:p>
            <a:pPr marL="342900" indent="-342900" algn="ctr" defTabSz="914400">
              <a:spcBef>
                <a:spcPct val="20000"/>
              </a:spcBef>
              <a:defRPr/>
            </a:pPr>
            <a:r>
              <a:rPr lang="fr-FR" kern="0" dirty="0">
                <a:solidFill>
                  <a:srgbClr val="302421"/>
                </a:solidFill>
                <a:latin typeface="Calibri" pitchFamily="34" charset="0"/>
                <a:cs typeface="Calibri" pitchFamily="34" charset="0"/>
              </a:rPr>
              <a:t>1214 Vernier - Genève, Suisse</a:t>
            </a:r>
          </a:p>
          <a:p>
            <a:pPr marL="342900" indent="-342900" algn="ctr" defTabSz="914400">
              <a:spcBef>
                <a:spcPct val="20000"/>
              </a:spcBef>
              <a:defRPr/>
            </a:pPr>
            <a:endParaRPr lang="en-US" kern="0" dirty="0">
              <a:solidFill>
                <a:srgbClr val="302421"/>
              </a:solidFill>
              <a:latin typeface="Calibri" pitchFamily="34" charset="0"/>
              <a:cs typeface="Calibri" pitchFamily="34" charset="0"/>
            </a:endParaRPr>
          </a:p>
          <a:p>
            <a:pPr marL="342900" indent="-342900" algn="ctr" defTabSz="914400">
              <a:spcBef>
                <a:spcPct val="20000"/>
              </a:spcBef>
              <a:defRPr/>
            </a:pPr>
            <a:r>
              <a:rPr lang="en-US" sz="1600" kern="0" dirty="0">
                <a:solidFill>
                  <a:srgbClr val="302421"/>
                </a:solidFill>
                <a:latin typeface="Calibri" pitchFamily="34" charset="0"/>
                <a:cs typeface="Calibri" pitchFamily="34" charset="0"/>
              </a:rPr>
              <a:t>Tel : + 41 22 566 40 52</a:t>
            </a:r>
          </a:p>
          <a:p>
            <a:pPr marL="342900" indent="-342900" algn="ctr" defTabSz="914400">
              <a:spcBef>
                <a:spcPct val="20000"/>
              </a:spcBef>
              <a:defRPr/>
            </a:pPr>
            <a:endParaRPr lang="en-US" sz="1600"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sz="1200" i="1" kern="0" dirty="0">
              <a:solidFill>
                <a:srgbClr val="302421"/>
              </a:solidFill>
              <a:latin typeface="Calibri" pitchFamily="34" charset="0"/>
              <a:cs typeface="Calibri" pitchFamily="34" charset="0"/>
            </a:endParaRPr>
          </a:p>
          <a:p>
            <a:pPr marL="342900" indent="-342900" algn="ctr" defTabSz="914400">
              <a:spcBef>
                <a:spcPct val="20000"/>
              </a:spcBef>
              <a:defRPr/>
            </a:pPr>
            <a:r>
              <a:rPr lang="fr-FR" sz="1200" i="1" kern="0" dirty="0">
                <a:solidFill>
                  <a:srgbClr val="302421"/>
                </a:solidFill>
                <a:latin typeface="Calibri" pitchFamily="34" charset="0"/>
                <a:cs typeface="Calibri" pitchFamily="34" charset="0"/>
              </a:rPr>
              <a:t>RC Genève, numéro fédéral: CH-660-2330011-1</a:t>
            </a: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
        <p:nvSpPr>
          <p:cNvPr id="11" name="Rectangle 3"/>
          <p:cNvSpPr>
            <a:spLocks noChangeArrowheads="1"/>
          </p:cNvSpPr>
          <p:nvPr/>
        </p:nvSpPr>
        <p:spPr bwMode="auto">
          <a:xfrm>
            <a:off x="4737100" y="1209675"/>
            <a:ext cx="4143375" cy="3438525"/>
          </a:xfrm>
          <a:prstGeom prst="roundRect">
            <a:avLst>
              <a:gd name="adj" fmla="val 7398"/>
            </a:avLst>
          </a:prstGeom>
          <a:noFill/>
          <a:ln w="28575">
            <a:solidFill>
              <a:srgbClr val="89B789"/>
            </a:solidFill>
            <a:miter lim="800000"/>
            <a:headEnd/>
            <a:tailEnd/>
          </a:ln>
        </p:spPr>
        <p:txBody>
          <a:bodyPr/>
          <a:lstStyle/>
          <a:p>
            <a:pPr marL="342900" indent="-342900" algn="ctr" defTabSz="914400">
              <a:spcBef>
                <a:spcPct val="40000"/>
              </a:spcBef>
              <a:defRPr/>
            </a:pPr>
            <a:endParaRPr lang="en-US" dirty="0">
              <a:solidFill>
                <a:srgbClr val="302421"/>
              </a:solidFill>
            </a:endParaRPr>
          </a:p>
          <a:p>
            <a:pPr marL="342900" indent="-342900" algn="ctr" defTabSz="914400">
              <a:defRPr/>
            </a:pPr>
            <a:r>
              <a:rPr lang="en-US" dirty="0">
                <a:solidFill>
                  <a:srgbClr val="302421"/>
                </a:solidFill>
                <a:latin typeface="Calibri" pitchFamily="34" charset="0"/>
              </a:rPr>
              <a:t>KERIUS Finance SAS</a:t>
            </a:r>
          </a:p>
          <a:p>
            <a:pPr marL="342900" indent="-342900" algn="ctr" defTabSz="914400">
              <a:spcBef>
                <a:spcPct val="20000"/>
              </a:spcBef>
              <a:defRPr/>
            </a:pPr>
            <a:r>
              <a:rPr lang="fr-FR" kern="0" dirty="0">
                <a:solidFill>
                  <a:srgbClr val="302421"/>
                </a:solidFill>
                <a:latin typeface="Calibri" pitchFamily="34" charset="0"/>
                <a:cs typeface="Calibri" pitchFamily="34" charset="0"/>
              </a:rPr>
              <a:t>17 rue Dupin, </a:t>
            </a:r>
          </a:p>
          <a:p>
            <a:pPr marL="342900" indent="-342900" algn="ctr" defTabSz="914400">
              <a:spcBef>
                <a:spcPct val="20000"/>
              </a:spcBef>
              <a:defRPr/>
            </a:pPr>
            <a:r>
              <a:rPr lang="fr-FR" kern="0" dirty="0">
                <a:solidFill>
                  <a:srgbClr val="302421"/>
                </a:solidFill>
                <a:latin typeface="Calibri" pitchFamily="34" charset="0"/>
                <a:cs typeface="Calibri" pitchFamily="34" charset="0"/>
              </a:rPr>
              <a:t>75006 Paris, France</a:t>
            </a:r>
          </a:p>
          <a:p>
            <a:pPr marL="342900" indent="-342900" algn="ctr" defTabSz="914400">
              <a:spcBef>
                <a:spcPct val="20000"/>
              </a:spcBef>
              <a:defRPr/>
            </a:pPr>
            <a:endParaRPr lang="en-US" dirty="0">
              <a:solidFill>
                <a:srgbClr val="302421"/>
              </a:solidFill>
              <a:latin typeface="Calibri" pitchFamily="34" charset="0"/>
            </a:endParaRPr>
          </a:p>
          <a:p>
            <a:pPr marL="342900" indent="-342900" algn="ctr" defTabSz="914400">
              <a:spcBef>
                <a:spcPts val="0"/>
              </a:spcBef>
              <a:defRPr/>
            </a:pPr>
            <a:r>
              <a:rPr lang="en-US" dirty="0">
                <a:solidFill>
                  <a:srgbClr val="302421"/>
                </a:solidFill>
                <a:latin typeface="Calibri" pitchFamily="34" charset="0"/>
              </a:rPr>
              <a:t>Tel: +33 1 83 62 27 61</a:t>
            </a:r>
          </a:p>
          <a:p>
            <a:pPr marL="342900" indent="-342900" algn="ctr" defTabSz="914400">
              <a:spcBef>
                <a:spcPts val="1800"/>
              </a:spcBef>
              <a:defRPr/>
            </a:pPr>
            <a:r>
              <a:rPr lang="fr-FR" sz="1200" i="1" dirty="0">
                <a:solidFill>
                  <a:srgbClr val="302421"/>
                </a:solidFill>
                <a:latin typeface="Calibri" pitchFamily="34" charset="0"/>
              </a:rPr>
              <a:t>RC Paris: 520 300 948</a:t>
            </a:r>
          </a:p>
          <a:p>
            <a:pPr algn="just">
              <a:spcBef>
                <a:spcPts val="600"/>
              </a:spcBef>
              <a:spcAft>
                <a:spcPts val="0"/>
              </a:spcAft>
              <a:tabLst>
                <a:tab pos="0" algn="l"/>
              </a:tabLst>
              <a:defRPr/>
            </a:pPr>
            <a:r>
              <a:rPr lang="fr-FR" sz="1100" dirty="0">
                <a:solidFill>
                  <a:prstClr val="black"/>
                </a:solidFill>
                <a:latin typeface="Calibri" pitchFamily="34" charset="0"/>
                <a:ea typeface="Andale Sans UI"/>
                <a:cs typeface="Times New Roman"/>
              </a:rPr>
              <a:t>Immatriculé au Registre Unique des Intermédiaire en Assurance, Banque et Finance (ORIAS) sous le n°13000716 au titre des activités de </a:t>
            </a:r>
            <a:r>
              <a:rPr lang="fr-FR" sz="1100" b="1" dirty="0">
                <a:solidFill>
                  <a:prstClr val="black"/>
                </a:solidFill>
                <a:latin typeface="Calibri" pitchFamily="34" charset="0"/>
                <a:ea typeface="Andale Sans UI"/>
                <a:cs typeface="Times New Roman"/>
              </a:rPr>
              <a:t>Conseiller en Investissements Financiers</a:t>
            </a:r>
            <a:r>
              <a:rPr lang="fr-FR" sz="1100" dirty="0">
                <a:solidFill>
                  <a:prstClr val="black"/>
                </a:solidFill>
                <a:latin typeface="Calibri" pitchFamily="34" charset="0"/>
                <a:ea typeface="Andale Sans UI"/>
                <a:cs typeface="Times New Roman"/>
              </a:rPr>
              <a:t>, enregistré auprès de l’Association Nationale des Conseils Financiers-CIF, association agréée par l’Autorité des Marchés Financiers .</a:t>
            </a:r>
            <a:endParaRPr lang="fr-FR" sz="1100" dirty="0">
              <a:solidFill>
                <a:srgbClr val="302421"/>
              </a:solidFill>
              <a:latin typeface="Calibri" pitchFamily="34" charset="0"/>
            </a:endParaRPr>
          </a:p>
          <a:p>
            <a:pPr marL="666750" lvl="2" indent="-266700" algn="just" defTabSz="914400">
              <a:spcBef>
                <a:spcPts val="200"/>
              </a:spcBef>
              <a:defRPr/>
            </a:pPr>
            <a:endParaRPr lang="fr-FR" sz="1600" dirty="0">
              <a:solidFill>
                <a:srgbClr val="302421"/>
              </a:solidFill>
              <a:latin typeface="Verdana" pitchFamily="34" charset="0"/>
            </a:endParaRPr>
          </a:p>
          <a:p>
            <a:pPr marL="342900" indent="-342900" defTabSz="914400">
              <a:defRPr/>
            </a:pPr>
            <a:endParaRPr lang="fr-FR" sz="1600" dirty="0">
              <a:solidFill>
                <a:srgbClr val="302421"/>
              </a:solidFill>
            </a:endParaRPr>
          </a:p>
        </p:txBody>
      </p:sp>
    </p:spTree>
    <p:extLst>
      <p:ext uri="{BB962C8B-B14F-4D97-AF65-F5344CB8AC3E}">
        <p14:creationId xmlns:p14="http://schemas.microsoft.com/office/powerpoint/2010/main" val="89916268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4"/>
          <p:cNvSpPr>
            <a:spLocks noChangeArrowheads="1"/>
          </p:cNvSpPr>
          <p:nvPr/>
        </p:nvSpPr>
        <p:spPr bwMode="auto">
          <a:xfrm>
            <a:off x="1928813" y="496888"/>
            <a:ext cx="6357937"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algn="ctr" eaLnBrk="1" hangingPunct="1"/>
            <a:r>
              <a:rPr lang="en-US" altLang="en-US" sz="2400" b="1">
                <a:solidFill>
                  <a:srgbClr val="302421"/>
                </a:solidFill>
                <a:latin typeface="Calibri" pitchFamily="34" charset="0"/>
              </a:rPr>
              <a:t>AVERTISSEMENT - DISCLAIMER</a:t>
            </a:r>
            <a:endParaRPr lang="en-US" altLang="en-US" sz="1200" b="1">
              <a:solidFill>
                <a:srgbClr val="302421"/>
              </a:solidFill>
              <a:latin typeface="Calibri" pitchFamily="34" charset="0"/>
            </a:endParaRPr>
          </a:p>
        </p:txBody>
      </p:sp>
      <p:sp>
        <p:nvSpPr>
          <p:cNvPr id="6" name="Rectangle 2"/>
          <p:cNvSpPr txBox="1">
            <a:spLocks noChangeArrowheads="1"/>
          </p:cNvSpPr>
          <p:nvPr/>
        </p:nvSpPr>
        <p:spPr>
          <a:xfrm>
            <a:off x="360363" y="1428750"/>
            <a:ext cx="8229600" cy="4897438"/>
          </a:xfrm>
          <a:prstGeom prst="rect">
            <a:avLst/>
          </a:prstGeom>
          <a:noFill/>
          <a:ln>
            <a:solidFill>
              <a:schemeClr val="bg2"/>
            </a:solidFill>
          </a:ln>
        </p:spPr>
        <p:txBody>
          <a:bodyPr>
            <a:normAutofit lnSpcReduction="10000"/>
          </a:bodyPr>
          <a:lstStyle/>
          <a:p>
            <a:pPr algn="just" defTabSz="914400" fontAlgn="auto">
              <a:spcBef>
                <a:spcPct val="20000"/>
              </a:spcBef>
              <a:spcAft>
                <a:spcPts val="0"/>
              </a:spcAft>
              <a:defRPr/>
            </a:pPr>
            <a:r>
              <a:rPr lang="fr-FR" sz="1200" b="1" dirty="0">
                <a:solidFill>
                  <a:srgbClr val="9FA795">
                    <a:lumMod val="50000"/>
                  </a:srgbClr>
                </a:solidFill>
                <a:latin typeface="Calibri" pitchFamily="34" charset="0"/>
                <a:cs typeface="Calibri" pitchFamily="34" charset="0"/>
              </a:rPr>
              <a:t>Ce document a été préparé à l’usage des services financiers du Client. Ce document ou son contenu ne doivent pas être communiqués ou diffusés en externe sans l’accord préalable écrit de KERIUS FINANCE .</a:t>
            </a: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Pour ce document, KERIUS FINANCE a été amenée à utiliser des informations et données chiffrées fournies par le Client. KERIUS FINANCE a pris ces données en compte sans réaliser de procédure d’audit et n’émettra en conséquence aucune opinion sur leur fiabilité. Ce document ne constitue pas une documentation contractuelle des transactions éventuellement décrites, ni une recommandation ou une sollicitation de mettre en place les transactions décrites. Tout Client intéressé par ce type de transactions ou procédure doit mener ses propres analyses pour vérifier l’adéquation à ses besoins, ainsi que les conséquences, notamment fiscales et comptables. Il lui appartient également de prendre les dispositions nécessaires à la mise en œuvre des décisions qu’il aura prises. </a:t>
            </a: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Ni KERIUS FINANCE ou ses administrateurs ou employés ne pourront être tenus responsables des conséquences de l’utilisation de ce document ou de la mise en place, totale ou partielle, par le client, des idées ou opérations décrites.</a:t>
            </a:r>
            <a:endParaRPr lang="fr-CH"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FR"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CH"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CH" sz="1200" b="1" dirty="0">
                <a:solidFill>
                  <a:srgbClr val="9FA795">
                    <a:lumMod val="50000"/>
                  </a:srgbClr>
                </a:solidFill>
                <a:latin typeface="Calibri" pitchFamily="34" charset="0"/>
                <a:cs typeface="Calibri" pitchFamily="34" charset="0"/>
              </a:rPr>
              <a:t>This document has been </a:t>
            </a:r>
            <a:r>
              <a:rPr lang="fr-CH" sz="1200" b="1" dirty="0" err="1">
                <a:solidFill>
                  <a:srgbClr val="9FA795">
                    <a:lumMod val="50000"/>
                  </a:srgbClr>
                </a:solidFill>
                <a:latin typeface="Calibri" pitchFamily="34" charset="0"/>
                <a:cs typeface="Calibri" pitchFamily="34" charset="0"/>
              </a:rPr>
              <a:t>prepared</a:t>
            </a:r>
            <a:r>
              <a:rPr lang="fr-CH" sz="1200" b="1" dirty="0">
                <a:solidFill>
                  <a:srgbClr val="9FA795">
                    <a:lumMod val="50000"/>
                  </a:srgbClr>
                </a:solidFill>
                <a:latin typeface="Calibri" pitchFamily="34" charset="0"/>
                <a:cs typeface="Calibri" pitchFamily="34" charset="0"/>
              </a:rPr>
              <a:t> for the Finance </a:t>
            </a:r>
            <a:r>
              <a:rPr lang="fr-CH" sz="1200" b="1" dirty="0" err="1">
                <a:solidFill>
                  <a:srgbClr val="9FA795">
                    <a:lumMod val="50000"/>
                  </a:srgbClr>
                </a:solidFill>
                <a:latin typeface="Calibri" pitchFamily="34" charset="0"/>
                <a:cs typeface="Calibri" pitchFamily="34" charset="0"/>
              </a:rPr>
              <a:t>department</a:t>
            </a:r>
            <a:r>
              <a:rPr lang="fr-CH" sz="1200" b="1" dirty="0">
                <a:solidFill>
                  <a:srgbClr val="9FA795">
                    <a:lumMod val="50000"/>
                  </a:srgbClr>
                </a:solidFill>
                <a:latin typeface="Calibri" pitchFamily="34" charset="0"/>
                <a:cs typeface="Calibri" pitchFamily="34" charset="0"/>
              </a:rPr>
              <a:t> of the Client. It must not </a:t>
            </a:r>
            <a:r>
              <a:rPr lang="fr-CH" sz="1200" b="1" dirty="0" err="1">
                <a:solidFill>
                  <a:srgbClr val="9FA795">
                    <a:lumMod val="50000"/>
                  </a:srgbClr>
                </a:solidFill>
                <a:latin typeface="Calibri" pitchFamily="34" charset="0"/>
                <a:cs typeface="Calibri" pitchFamily="34" charset="0"/>
              </a:rPr>
              <a:t>be</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communicated</a:t>
            </a:r>
            <a:r>
              <a:rPr lang="fr-CH" sz="1200" b="1">
                <a:solidFill>
                  <a:srgbClr val="9FA795">
                    <a:lumMod val="50000"/>
                  </a:srgbClr>
                </a:solidFill>
                <a:latin typeface="Calibri" pitchFamily="34" charset="0"/>
                <a:cs typeface="Calibri" pitchFamily="34" charset="0"/>
              </a:rPr>
              <a:t> or published</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externally</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without</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prior</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written</a:t>
            </a:r>
            <a:r>
              <a:rPr lang="fr-CH" sz="1200" b="1" dirty="0">
                <a:solidFill>
                  <a:srgbClr val="9FA795">
                    <a:lumMod val="50000"/>
                  </a:srgbClr>
                </a:solidFill>
                <a:latin typeface="Calibri" pitchFamily="34" charset="0"/>
                <a:cs typeface="Calibri" pitchFamily="34" charset="0"/>
              </a:rPr>
              <a:t> consent of  KERIUS FINANCE </a:t>
            </a:r>
          </a:p>
          <a:p>
            <a:pPr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en-GB" sz="1200" dirty="0">
                <a:solidFill>
                  <a:srgbClr val="9FA795">
                    <a:lumMod val="50000"/>
                  </a:srgbClr>
                </a:solidFill>
                <a:latin typeface="Calibri" pitchFamily="34" charset="0"/>
                <a:cs typeface="Calibri" pitchFamily="34" charset="0"/>
              </a:rPr>
              <a:t>For this document, KERIUS FINANCE used information and data provided by the Client. The Client agrees that KERIUS FINANCE took this information into account without auditing them or checking their accuracy and, as a consequence, without producing any opinion on their reliability. </a:t>
            </a:r>
            <a:r>
              <a:rPr lang="fr-FR" sz="1200" dirty="0">
                <a:solidFill>
                  <a:srgbClr val="9FA795">
                    <a:lumMod val="50000"/>
                  </a:srgbClr>
                </a:solidFill>
                <a:latin typeface="Calibri" pitchFamily="34" charset="0"/>
                <a:cs typeface="Calibri" pitchFamily="34" charset="0"/>
              </a:rPr>
              <a:t>Please note that this document does not constitute a contractual documentation of the transactions or processes that may be described, nor a recommendation or </a:t>
            </a:r>
            <a:r>
              <a:rPr lang="fr-FR" sz="1200" dirty="0" err="1">
                <a:solidFill>
                  <a:srgbClr val="9FA795">
                    <a:lumMod val="50000"/>
                  </a:srgbClr>
                </a:solidFill>
                <a:latin typeface="Calibri" pitchFamily="34" charset="0"/>
                <a:cs typeface="Calibri" pitchFamily="34" charset="0"/>
              </a:rPr>
              <a:t>solicitation</a:t>
            </a:r>
            <a:r>
              <a:rPr lang="fr-FR" sz="1200" dirty="0">
                <a:solidFill>
                  <a:srgbClr val="9FA795">
                    <a:lumMod val="50000"/>
                  </a:srgbClr>
                </a:solidFill>
                <a:latin typeface="Calibri" pitchFamily="34" charset="0"/>
                <a:cs typeface="Calibri" pitchFamily="34" charset="0"/>
              </a:rPr>
              <a:t> to enter </a:t>
            </a:r>
            <a:r>
              <a:rPr lang="fr-FR" sz="1200" dirty="0" err="1">
                <a:solidFill>
                  <a:srgbClr val="9FA795">
                    <a:lumMod val="50000"/>
                  </a:srgbClr>
                </a:solidFill>
                <a:latin typeface="Calibri" pitchFamily="34" charset="0"/>
                <a:cs typeface="Calibri" pitchFamily="34" charset="0"/>
              </a:rPr>
              <a:t>into</a:t>
            </a:r>
            <a:r>
              <a:rPr lang="fr-FR" sz="1200" dirty="0">
                <a:solidFill>
                  <a:srgbClr val="9FA795">
                    <a:lumMod val="50000"/>
                  </a:srgbClr>
                </a:solidFill>
                <a:latin typeface="Calibri" pitchFamily="34" charset="0"/>
                <a:cs typeface="Calibri" pitchFamily="34" charset="0"/>
              </a:rPr>
              <a:t> the transactions or processes described </a:t>
            </a:r>
            <a:r>
              <a:rPr lang="fr-FR" sz="1200" dirty="0" err="1">
                <a:solidFill>
                  <a:srgbClr val="9FA795">
                    <a:lumMod val="50000"/>
                  </a:srgbClr>
                </a:solidFill>
                <a:latin typeface="Calibri" pitchFamily="34" charset="0"/>
                <a:cs typeface="Calibri" pitchFamily="34" charset="0"/>
              </a:rPr>
              <a:t>herein</a:t>
            </a:r>
            <a:r>
              <a:rPr lang="fr-FR" sz="1200" dirty="0">
                <a:solidFill>
                  <a:srgbClr val="9FA795">
                    <a:lumMod val="50000"/>
                  </a:srgbClr>
                </a:solidFill>
                <a:latin typeface="Calibri" pitchFamily="34" charset="0"/>
                <a:cs typeface="Calibri" pitchFamily="34" charset="0"/>
              </a:rPr>
              <a:t>.  If the Client </a:t>
            </a:r>
            <a:r>
              <a:rPr lang="fr-FR" sz="1200" dirty="0" err="1">
                <a:solidFill>
                  <a:srgbClr val="9FA795">
                    <a:lumMod val="50000"/>
                  </a:srgbClr>
                </a:solidFill>
                <a:latin typeface="Calibri" pitchFamily="34" charset="0"/>
                <a:cs typeface="Calibri" pitchFamily="34" charset="0"/>
              </a:rPr>
              <a:t>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interested</a:t>
            </a:r>
            <a:r>
              <a:rPr lang="fr-FR" sz="1200" dirty="0">
                <a:solidFill>
                  <a:srgbClr val="9FA795">
                    <a:lumMod val="50000"/>
                  </a:srgbClr>
                </a:solidFill>
                <a:latin typeface="Calibri" pitchFamily="34" charset="0"/>
                <a:cs typeface="Calibri" pitchFamily="34" charset="0"/>
              </a:rPr>
              <a:t> in setting up this type of transactions or processes, the Client </a:t>
            </a:r>
            <a:r>
              <a:rPr lang="fr-FR" sz="1200" dirty="0" err="1">
                <a:solidFill>
                  <a:srgbClr val="9FA795">
                    <a:lumMod val="50000"/>
                  </a:srgbClr>
                </a:solidFill>
                <a:latin typeface="Calibri" pitchFamily="34" charset="0"/>
                <a:cs typeface="Calibri" pitchFamily="34" charset="0"/>
              </a:rPr>
              <a:t>should</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conduct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analysis</a:t>
            </a:r>
            <a:r>
              <a:rPr lang="fr-FR" sz="1200" dirty="0">
                <a:solidFill>
                  <a:srgbClr val="9FA795">
                    <a:lumMod val="50000"/>
                  </a:srgbClr>
                </a:solidFill>
                <a:latin typeface="Calibri" pitchFamily="34" charset="0"/>
                <a:cs typeface="Calibri" pitchFamily="34" charset="0"/>
              </a:rPr>
              <a:t> of the </a:t>
            </a:r>
            <a:r>
              <a:rPr lang="fr-FR" sz="1200" dirty="0" err="1">
                <a:solidFill>
                  <a:srgbClr val="9FA795">
                    <a:lumMod val="50000"/>
                  </a:srgbClr>
                </a:solidFill>
                <a:latin typeface="Calibri" pitchFamily="34" charset="0"/>
                <a:cs typeface="Calibri" pitchFamily="34" charset="0"/>
              </a:rPr>
              <a:t>suitability</a:t>
            </a:r>
            <a:r>
              <a:rPr lang="fr-FR" sz="1200" dirty="0">
                <a:solidFill>
                  <a:srgbClr val="9FA795">
                    <a:lumMod val="50000"/>
                  </a:srgbClr>
                </a:solidFill>
                <a:latin typeface="Calibri" pitchFamily="34" charset="0"/>
                <a:cs typeface="Calibri" pitchFamily="34" charset="0"/>
              </a:rPr>
              <a:t> to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needs</a:t>
            </a:r>
            <a:r>
              <a:rPr lang="fr-FR" sz="1200" dirty="0">
                <a:solidFill>
                  <a:srgbClr val="9FA795">
                    <a:lumMod val="50000"/>
                  </a:srgbClr>
                </a:solidFill>
                <a:latin typeface="Calibri" pitchFamily="34" charset="0"/>
                <a:cs typeface="Calibri" pitchFamily="34" charset="0"/>
              </a:rPr>
              <a:t>.  The Client must </a:t>
            </a:r>
            <a:r>
              <a:rPr lang="fr-FR" sz="1200" dirty="0" err="1">
                <a:solidFill>
                  <a:srgbClr val="9FA795">
                    <a:lumMod val="50000"/>
                  </a:srgbClr>
                </a:solidFill>
                <a:latin typeface="Calibri" pitchFamily="34" charset="0"/>
                <a:cs typeface="Calibri" pitchFamily="34" charset="0"/>
              </a:rPr>
              <a:t>also</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verify</a:t>
            </a:r>
            <a:r>
              <a:rPr lang="fr-FR" sz="1200" dirty="0">
                <a:solidFill>
                  <a:srgbClr val="9FA795">
                    <a:lumMod val="50000"/>
                  </a:srgbClr>
                </a:solidFill>
                <a:latin typeface="Calibri" pitchFamily="34" charset="0"/>
                <a:cs typeface="Calibri" pitchFamily="34" charset="0"/>
              </a:rPr>
              <a:t> the </a:t>
            </a:r>
            <a:r>
              <a:rPr lang="fr-FR" sz="1200" dirty="0" err="1">
                <a:solidFill>
                  <a:srgbClr val="9FA795">
                    <a:lumMod val="50000"/>
                  </a:srgbClr>
                </a:solidFill>
                <a:latin typeface="Calibri" pitchFamily="34" charset="0"/>
                <a:cs typeface="Calibri" pitchFamily="34" charset="0"/>
              </a:rPr>
              <a:t>consequences</a:t>
            </a:r>
            <a:r>
              <a:rPr lang="fr-FR" sz="1200" dirty="0">
                <a:solidFill>
                  <a:srgbClr val="9FA795">
                    <a:lumMod val="50000"/>
                  </a:srgbClr>
                </a:solidFill>
                <a:latin typeface="Calibri" pitchFamily="34" charset="0"/>
                <a:cs typeface="Calibri" pitchFamily="34" charset="0"/>
              </a:rPr>
              <a:t> of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decisions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including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accounting</a:t>
            </a:r>
            <a:r>
              <a:rPr lang="fr-FR" sz="1200" dirty="0">
                <a:solidFill>
                  <a:srgbClr val="9FA795">
                    <a:lumMod val="50000"/>
                  </a:srgbClr>
                </a:solidFill>
                <a:latin typeface="Calibri" pitchFamily="34" charset="0"/>
                <a:cs typeface="Calibri" pitchFamily="34" charset="0"/>
              </a:rPr>
              <a:t> and fiscal  aspects. </a:t>
            </a:r>
            <a:r>
              <a:rPr lang="en-GB" sz="1200" dirty="0">
                <a:solidFill>
                  <a:srgbClr val="9FA795">
                    <a:lumMod val="50000"/>
                  </a:srgbClr>
                </a:solidFill>
                <a:latin typeface="Calibri" pitchFamily="34" charset="0"/>
                <a:cs typeface="Calibri" pitchFamily="34" charset="0"/>
              </a:rPr>
              <a:t>The Client is also responsible for the implementation of his decisions.</a:t>
            </a:r>
          </a:p>
          <a:p>
            <a:pPr algn="just" defTabSz="914400" fontAlgn="auto">
              <a:spcBef>
                <a:spcPct val="20000"/>
              </a:spcBef>
              <a:spcAft>
                <a:spcPts val="0"/>
              </a:spcAft>
              <a:defRPr/>
            </a:pPr>
            <a:r>
              <a:rPr lang="fr-FR" sz="1200" dirty="0" err="1">
                <a:solidFill>
                  <a:srgbClr val="9FA795">
                    <a:lumMod val="50000"/>
                  </a:srgbClr>
                </a:solidFill>
                <a:latin typeface="Calibri" pitchFamily="34" charset="0"/>
                <a:cs typeface="Calibri" pitchFamily="34" charset="0"/>
              </a:rPr>
              <a:t>Neither</a:t>
            </a:r>
            <a:r>
              <a:rPr lang="fr-FR" sz="1200" dirty="0">
                <a:solidFill>
                  <a:srgbClr val="9FA795">
                    <a:lumMod val="50000"/>
                  </a:srgbClr>
                </a:solidFill>
                <a:latin typeface="Calibri" pitchFamily="34" charset="0"/>
                <a:cs typeface="Calibri" pitchFamily="34" charset="0"/>
              </a:rPr>
              <a:t>  KERIUS FINANCE </a:t>
            </a:r>
            <a:r>
              <a:rPr lang="fr-FR" sz="1200" dirty="0" err="1">
                <a:solidFill>
                  <a:srgbClr val="9FA795">
                    <a:lumMod val="50000"/>
                  </a:srgbClr>
                </a:solidFill>
                <a:latin typeface="Calibri" pitchFamily="34" charset="0"/>
                <a:cs typeface="Calibri" pitchFamily="34" charset="0"/>
              </a:rPr>
              <a:t>nor</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directors</a:t>
            </a:r>
            <a:r>
              <a:rPr lang="fr-FR" sz="1200" dirty="0">
                <a:solidFill>
                  <a:srgbClr val="9FA795">
                    <a:lumMod val="50000"/>
                  </a:srgbClr>
                </a:solidFill>
                <a:latin typeface="Calibri" pitchFamily="34" charset="0"/>
                <a:cs typeface="Calibri" pitchFamily="34" charset="0"/>
              </a:rPr>
              <a:t> and </a:t>
            </a:r>
            <a:r>
              <a:rPr lang="fr-FR" sz="1200" dirty="0" err="1">
                <a:solidFill>
                  <a:srgbClr val="9FA795">
                    <a:lumMod val="50000"/>
                  </a:srgbClr>
                </a:solidFill>
                <a:latin typeface="Calibri" pitchFamily="34" charset="0"/>
                <a:cs typeface="Calibri" pitchFamily="34" charset="0"/>
              </a:rPr>
              <a:t>employees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accept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for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loss</a:t>
            </a:r>
            <a:r>
              <a:rPr lang="fr-FR" sz="1200" dirty="0">
                <a:solidFill>
                  <a:srgbClr val="9FA795">
                    <a:lumMod val="50000"/>
                  </a:srgbClr>
                </a:solidFill>
                <a:latin typeface="Calibri" pitchFamily="34" charset="0"/>
                <a:cs typeface="Calibri" pitchFamily="34" charset="0"/>
              </a:rPr>
              <a:t> or damage </a:t>
            </a:r>
            <a:r>
              <a:rPr lang="fr-FR" sz="1200" dirty="0" err="1">
                <a:solidFill>
                  <a:srgbClr val="9FA795">
                    <a:lumMod val="50000"/>
                  </a:srgbClr>
                </a:solidFill>
                <a:latin typeface="Calibri" pitchFamily="34" charset="0"/>
                <a:cs typeface="Calibri" pitchFamily="34" charset="0"/>
              </a:rPr>
              <a:t>resulting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from</a:t>
            </a:r>
            <a:r>
              <a:rPr lang="fr-FR" sz="1200" dirty="0">
                <a:solidFill>
                  <a:srgbClr val="9FA795">
                    <a:lumMod val="50000"/>
                  </a:srgbClr>
                </a:solidFill>
                <a:latin typeface="Calibri" pitchFamily="34" charset="0"/>
                <a:cs typeface="Calibri" pitchFamily="34" charset="0"/>
              </a:rPr>
              <a:t> the use of this document and </a:t>
            </a:r>
            <a:r>
              <a:rPr lang="fr-FR" sz="1200" dirty="0" err="1">
                <a:solidFill>
                  <a:srgbClr val="9FA795">
                    <a:lumMod val="50000"/>
                  </a:srgbClr>
                </a:solidFill>
                <a:latin typeface="Calibri" pitchFamily="34" charset="0"/>
                <a:cs typeface="Calibri" pitchFamily="34" charset="0"/>
              </a:rPr>
              <a:t>expressly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excludes</a:t>
            </a:r>
            <a:r>
              <a:rPr lang="fr-FR" sz="1200" dirty="0">
                <a:solidFill>
                  <a:srgbClr val="9FA795">
                    <a:lumMod val="50000"/>
                  </a:srgbClr>
                </a:solidFill>
                <a:latin typeface="Calibri" pitchFamily="34" charset="0"/>
                <a:cs typeface="Calibri" pitchFamily="34" charset="0"/>
              </a:rPr>
              <a:t> all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in respect of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implication of the described </a:t>
            </a:r>
            <a:r>
              <a:rPr lang="fr-FR" sz="1200" dirty="0" err="1">
                <a:solidFill>
                  <a:srgbClr val="9FA795">
                    <a:lumMod val="50000"/>
                  </a:srgbClr>
                </a:solidFill>
                <a:latin typeface="Calibri" pitchFamily="34" charset="0"/>
                <a:cs typeface="Calibri" pitchFamily="34" charset="0"/>
              </a:rPr>
              <a:t>ideas</a:t>
            </a:r>
            <a:r>
              <a:rPr lang="fr-FR" sz="1200" dirty="0">
                <a:solidFill>
                  <a:srgbClr val="9FA795">
                    <a:lumMod val="50000"/>
                  </a:srgbClr>
                </a:solidFill>
                <a:latin typeface="Calibri" pitchFamily="34" charset="0"/>
                <a:cs typeface="Calibri" pitchFamily="34" charset="0"/>
              </a:rPr>
              <a:t> or transactions on the </a:t>
            </a:r>
            <a:r>
              <a:rPr lang="fr-FR" sz="1200" dirty="0" err="1">
                <a:solidFill>
                  <a:srgbClr val="9FA795">
                    <a:lumMod val="50000"/>
                  </a:srgbClr>
                </a:solidFill>
                <a:latin typeface="Calibri" pitchFamily="34" charset="0"/>
                <a:cs typeface="Calibri" pitchFamily="34" charset="0"/>
              </a:rPr>
              <a:t>Client’s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specific</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particulars</a:t>
            </a:r>
            <a:r>
              <a:rPr lang="fr-FR" sz="1200" dirty="0">
                <a:solidFill>
                  <a:srgbClr val="9FA795">
                    <a:lumMod val="50000"/>
                  </a:srgbClr>
                </a:solidFill>
                <a:latin typeface="Calibri" pitchFamily="34" charset="0"/>
                <a:cs typeface="Calibri" pitchFamily="34" charset="0"/>
              </a:rPr>
              <a:t>.</a:t>
            </a:r>
          </a:p>
        </p:txBody>
      </p:sp>
      <p:sp>
        <p:nvSpPr>
          <p:cNvPr id="4" name="Rectangle 3"/>
          <p:cNvSpPr/>
          <p:nvPr/>
        </p:nvSpPr>
        <p:spPr>
          <a:xfrm>
            <a:off x="360363" y="6459538"/>
            <a:ext cx="1363662" cy="246062"/>
          </a:xfrm>
          <a:prstGeom prst="rect">
            <a:avLst/>
          </a:prstGeom>
        </p:spPr>
        <p:txBody>
          <a:bodyPr>
            <a:spAutoFit/>
          </a:bodyPr>
          <a:lstStyle/>
          <a:p>
            <a:pPr marL="342900" indent="-342900" algn="ctr" defTabSz="914400">
              <a:spcBef>
                <a:spcPct val="20000"/>
              </a:spcBef>
              <a:defRPr/>
            </a:pPr>
            <a:r>
              <a:rPr lang="fr-FR" sz="1000" i="1" kern="0" dirty="0">
                <a:solidFill>
                  <a:srgbClr val="302421"/>
                </a:solidFill>
                <a:latin typeface="Calibri" pitchFamily="34" charset="0"/>
                <a:cs typeface="Calibri" pitchFamily="34" charset="0"/>
              </a:rPr>
              <a:t>2013-01-01</a:t>
            </a:r>
          </a:p>
        </p:txBody>
      </p:sp>
    </p:spTree>
    <p:extLst>
      <p:ext uri="{BB962C8B-B14F-4D97-AF65-F5344CB8AC3E}">
        <p14:creationId xmlns:p14="http://schemas.microsoft.com/office/powerpoint/2010/main" val="310942262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p:cNvSpPr>
            <a:spLocks noGrp="1"/>
          </p:cNvSpPr>
          <p:nvPr>
            <p:ph type="title"/>
          </p:nvPr>
        </p:nvSpPr>
        <p:spPr/>
        <p:txBody>
          <a:bodyPr/>
          <a:lstStyle/>
          <a:p>
            <a:r>
              <a:rPr lang="fr-FR" dirty="0"/>
              <a:t> </a:t>
            </a:r>
            <a:endParaRPr lang="en-US" dirty="0"/>
          </a:p>
        </p:txBody>
      </p:sp>
      <p:sp>
        <p:nvSpPr>
          <p:cNvPr id="5" name="Title">
            <a:extLst>
              <a:ext uri="{FF2B5EF4-FFF2-40B4-BE49-F238E27FC236}">
                <a16:creationId xmlns:a16="http://schemas.microsoft.com/office/drawing/2014/main" id="{533DA188-B1B2-4FCC-81C7-4565C09E97D1}"/>
              </a:ext>
            </a:extLst>
          </p:cNvPr>
          <p:cNvSpPr txBox="1">
            <a:spLocks/>
          </p:cNvSpPr>
          <p:nvPr/>
        </p:nvSpPr>
        <p:spPr bwMode="auto">
          <a:xfrm>
            <a:off x="0" y="113288"/>
            <a:ext cx="9144000" cy="8895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r>
              <a:rPr lang="fr-FR" sz="2200" dirty="0" err="1"/>
              <a:t>Bitumen</a:t>
            </a:r>
            <a:r>
              <a:rPr lang="fr-FR" sz="2200" dirty="0"/>
              <a:t> Hedge </a:t>
            </a:r>
            <a:r>
              <a:rPr lang="fr-FR" sz="2200" dirty="0" err="1"/>
              <a:t>Summary</a:t>
            </a:r>
            <a:r>
              <a:rPr lang="fr-FR" sz="2200" dirty="0"/>
              <a:t> and</a:t>
            </a:r>
          </a:p>
          <a:p>
            <a:pPr defTabSz="914400"/>
            <a:r>
              <a:rPr lang="fr-FR" sz="2200" dirty="0"/>
              <a:t> </a:t>
            </a:r>
            <a:r>
              <a:rPr lang="fr-FR" sz="2200" dirty="0" err="1"/>
              <a:t>Purchase</a:t>
            </a:r>
            <a:r>
              <a:rPr lang="fr-FR" sz="2200" dirty="0"/>
              <a:t> Price Performance</a:t>
            </a:r>
            <a:endParaRPr lang="en-US" sz="2200" dirty="0"/>
          </a:p>
        </p:txBody>
      </p:sp>
      <p:graphicFrame>
        <p:nvGraphicFramePr>
          <p:cNvPr id="6" name="Tableau 5">
            <a:extLst>
              <a:ext uri="{FF2B5EF4-FFF2-40B4-BE49-F238E27FC236}">
                <a16:creationId xmlns:a16="http://schemas.microsoft.com/office/drawing/2014/main" id="{2AADF828-ACF4-CEB9-A9A5-FC74A7284D79}"/>
              </a:ext>
            </a:extLst>
          </p:cNvPr>
          <p:cNvGraphicFramePr>
            <a:graphicFrameLocks noGrp="1"/>
          </p:cNvGraphicFramePr>
          <p:nvPr>
            <p:extLst>
              <p:ext uri="{D42A27DB-BD31-4B8C-83A1-F6EECF244321}">
                <p14:modId xmlns:p14="http://schemas.microsoft.com/office/powerpoint/2010/main" val="2593000628"/>
              </p:ext>
            </p:extLst>
          </p:nvPr>
        </p:nvGraphicFramePr>
        <p:xfrm>
          <a:off x="82434" y="1756052"/>
          <a:ext cx="8979131" cy="3345895"/>
        </p:xfrm>
        <a:graphic>
          <a:graphicData uri="http://schemas.openxmlformats.org/drawingml/2006/table">
            <a:tbl>
              <a:tblPr/>
              <a:tblGrid>
                <a:gridCol w="509672">
                  <a:extLst>
                    <a:ext uri="{9D8B030D-6E8A-4147-A177-3AD203B41FA5}">
                      <a16:colId xmlns:a16="http://schemas.microsoft.com/office/drawing/2014/main" val="1406238974"/>
                    </a:ext>
                  </a:extLst>
                </a:gridCol>
                <a:gridCol w="57591">
                  <a:extLst>
                    <a:ext uri="{9D8B030D-6E8A-4147-A177-3AD203B41FA5}">
                      <a16:colId xmlns:a16="http://schemas.microsoft.com/office/drawing/2014/main" val="2834803828"/>
                    </a:ext>
                  </a:extLst>
                </a:gridCol>
                <a:gridCol w="586124">
                  <a:extLst>
                    <a:ext uri="{9D8B030D-6E8A-4147-A177-3AD203B41FA5}">
                      <a16:colId xmlns:a16="http://schemas.microsoft.com/office/drawing/2014/main" val="878005910"/>
                    </a:ext>
                  </a:extLst>
                </a:gridCol>
                <a:gridCol w="57591">
                  <a:extLst>
                    <a:ext uri="{9D8B030D-6E8A-4147-A177-3AD203B41FA5}">
                      <a16:colId xmlns:a16="http://schemas.microsoft.com/office/drawing/2014/main" val="2455967072"/>
                    </a:ext>
                  </a:extLst>
                </a:gridCol>
                <a:gridCol w="628596">
                  <a:extLst>
                    <a:ext uri="{9D8B030D-6E8A-4147-A177-3AD203B41FA5}">
                      <a16:colId xmlns:a16="http://schemas.microsoft.com/office/drawing/2014/main" val="3803139091"/>
                    </a:ext>
                  </a:extLst>
                </a:gridCol>
                <a:gridCol w="628596">
                  <a:extLst>
                    <a:ext uri="{9D8B030D-6E8A-4147-A177-3AD203B41FA5}">
                      <a16:colId xmlns:a16="http://schemas.microsoft.com/office/drawing/2014/main" val="138374791"/>
                    </a:ext>
                  </a:extLst>
                </a:gridCol>
                <a:gridCol w="57591">
                  <a:extLst>
                    <a:ext uri="{9D8B030D-6E8A-4147-A177-3AD203B41FA5}">
                      <a16:colId xmlns:a16="http://schemas.microsoft.com/office/drawing/2014/main" val="1301483981"/>
                    </a:ext>
                  </a:extLst>
                </a:gridCol>
                <a:gridCol w="707170">
                  <a:extLst>
                    <a:ext uri="{9D8B030D-6E8A-4147-A177-3AD203B41FA5}">
                      <a16:colId xmlns:a16="http://schemas.microsoft.com/office/drawing/2014/main" val="2187254994"/>
                    </a:ext>
                  </a:extLst>
                </a:gridCol>
                <a:gridCol w="57591">
                  <a:extLst>
                    <a:ext uri="{9D8B030D-6E8A-4147-A177-3AD203B41FA5}">
                      <a16:colId xmlns:a16="http://schemas.microsoft.com/office/drawing/2014/main" val="1716483084"/>
                    </a:ext>
                  </a:extLst>
                </a:gridCol>
                <a:gridCol w="679563">
                  <a:extLst>
                    <a:ext uri="{9D8B030D-6E8A-4147-A177-3AD203B41FA5}">
                      <a16:colId xmlns:a16="http://schemas.microsoft.com/office/drawing/2014/main" val="4143402051"/>
                    </a:ext>
                  </a:extLst>
                </a:gridCol>
                <a:gridCol w="57591">
                  <a:extLst>
                    <a:ext uri="{9D8B030D-6E8A-4147-A177-3AD203B41FA5}">
                      <a16:colId xmlns:a16="http://schemas.microsoft.com/office/drawing/2014/main" val="605582705"/>
                    </a:ext>
                  </a:extLst>
                </a:gridCol>
                <a:gridCol w="605235">
                  <a:extLst>
                    <a:ext uri="{9D8B030D-6E8A-4147-A177-3AD203B41FA5}">
                      <a16:colId xmlns:a16="http://schemas.microsoft.com/office/drawing/2014/main" val="799516864"/>
                    </a:ext>
                  </a:extLst>
                </a:gridCol>
                <a:gridCol w="57591">
                  <a:extLst>
                    <a:ext uri="{9D8B030D-6E8A-4147-A177-3AD203B41FA5}">
                      <a16:colId xmlns:a16="http://schemas.microsoft.com/office/drawing/2014/main" val="1847028494"/>
                    </a:ext>
                  </a:extLst>
                </a:gridCol>
                <a:gridCol w="637091">
                  <a:extLst>
                    <a:ext uri="{9D8B030D-6E8A-4147-A177-3AD203B41FA5}">
                      <a16:colId xmlns:a16="http://schemas.microsoft.com/office/drawing/2014/main" val="1249649450"/>
                    </a:ext>
                  </a:extLst>
                </a:gridCol>
                <a:gridCol w="57591">
                  <a:extLst>
                    <a:ext uri="{9D8B030D-6E8A-4147-A177-3AD203B41FA5}">
                      <a16:colId xmlns:a16="http://schemas.microsoft.com/office/drawing/2014/main" val="2039834286"/>
                    </a:ext>
                  </a:extLst>
                </a:gridCol>
                <a:gridCol w="630719">
                  <a:extLst>
                    <a:ext uri="{9D8B030D-6E8A-4147-A177-3AD203B41FA5}">
                      <a16:colId xmlns:a16="http://schemas.microsoft.com/office/drawing/2014/main" val="1567420361"/>
                    </a:ext>
                  </a:extLst>
                </a:gridCol>
                <a:gridCol w="57591">
                  <a:extLst>
                    <a:ext uri="{9D8B030D-6E8A-4147-A177-3AD203B41FA5}">
                      <a16:colId xmlns:a16="http://schemas.microsoft.com/office/drawing/2014/main" val="3036301915"/>
                    </a:ext>
                  </a:extLst>
                </a:gridCol>
                <a:gridCol w="968377">
                  <a:extLst>
                    <a:ext uri="{9D8B030D-6E8A-4147-A177-3AD203B41FA5}">
                      <a16:colId xmlns:a16="http://schemas.microsoft.com/office/drawing/2014/main" val="1698176800"/>
                    </a:ext>
                  </a:extLst>
                </a:gridCol>
                <a:gridCol w="57591">
                  <a:extLst>
                    <a:ext uri="{9D8B030D-6E8A-4147-A177-3AD203B41FA5}">
                      <a16:colId xmlns:a16="http://schemas.microsoft.com/office/drawing/2014/main" val="2708394591"/>
                    </a:ext>
                  </a:extLst>
                </a:gridCol>
                <a:gridCol w="911039">
                  <a:extLst>
                    <a:ext uri="{9D8B030D-6E8A-4147-A177-3AD203B41FA5}">
                      <a16:colId xmlns:a16="http://schemas.microsoft.com/office/drawing/2014/main" val="2752229694"/>
                    </a:ext>
                  </a:extLst>
                </a:gridCol>
                <a:gridCol w="57591">
                  <a:extLst>
                    <a:ext uri="{9D8B030D-6E8A-4147-A177-3AD203B41FA5}">
                      <a16:colId xmlns:a16="http://schemas.microsoft.com/office/drawing/2014/main" val="1146801755"/>
                    </a:ext>
                  </a:extLst>
                </a:gridCol>
                <a:gridCol w="911039">
                  <a:extLst>
                    <a:ext uri="{9D8B030D-6E8A-4147-A177-3AD203B41FA5}">
                      <a16:colId xmlns:a16="http://schemas.microsoft.com/office/drawing/2014/main" val="572509998"/>
                    </a:ext>
                  </a:extLst>
                </a:gridCol>
              </a:tblGrid>
              <a:tr h="1109962">
                <a:tc>
                  <a:txBody>
                    <a:bodyPr/>
                    <a:lstStyle/>
                    <a:p>
                      <a:pPr algn="ctr" fontAlgn="ctr"/>
                      <a:r>
                        <a:rPr lang="fr-FR" sz="1050" b="1" i="0" u="none" strike="noStrike">
                          <a:solidFill>
                            <a:srgbClr val="000000"/>
                          </a:solidFill>
                          <a:effectLst/>
                          <a:latin typeface="Calibri" panose="020F0502020204030204" pitchFamily="34" charset="0"/>
                        </a:rPr>
                        <a:t>BITUMEN</a:t>
                      </a:r>
                    </a:p>
                  </a:txBody>
                  <a:tcPr marL="3630" marR="3630" marT="363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fr-FR" sz="1050" b="1" i="0" u="none" strike="noStrike">
                          <a:solidFill>
                            <a:srgbClr val="000000"/>
                          </a:solidFill>
                          <a:effectLst/>
                          <a:latin typeface="Calibri" panose="020F0502020204030204" pitchFamily="34" charset="0"/>
                        </a:rPr>
                        <a:t> </a:t>
                      </a:r>
                    </a:p>
                  </a:txBody>
                  <a:tcPr marL="3630" marR="3630" marT="363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fr-FR" sz="1050" b="0" i="0" u="none" strike="noStrike">
                          <a:solidFill>
                            <a:srgbClr val="000000"/>
                          </a:solidFill>
                          <a:effectLst/>
                          <a:latin typeface="Calibri" panose="020F0502020204030204" pitchFamily="34" charset="0"/>
                        </a:rPr>
                        <a:t>Hedge Reference</a:t>
                      </a:r>
                    </a:p>
                  </a:txBody>
                  <a:tcPr marL="3630" marR="3630" marT="363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6A6A6"/>
                    </a:solidFill>
                  </a:tcPr>
                </a:tc>
                <a:tc>
                  <a:txBody>
                    <a:bodyPr/>
                    <a:lstStyle/>
                    <a:p>
                      <a:pPr algn="ctr" fontAlgn="ctr"/>
                      <a:r>
                        <a:rPr lang="fr-FR" sz="1050" b="0" i="0" u="none" strike="noStrike">
                          <a:solidFill>
                            <a:srgbClr val="000000"/>
                          </a:solidFill>
                          <a:effectLst/>
                          <a:latin typeface="Calibri" panose="020F0502020204030204" pitchFamily="34" charset="0"/>
                        </a:rPr>
                        <a:t> </a:t>
                      </a:r>
                    </a:p>
                  </a:txBody>
                  <a:tcPr marL="3630" marR="3630" marT="363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fr-FR" sz="1050" b="0" i="0" u="none" strike="noStrike">
                          <a:solidFill>
                            <a:srgbClr val="000000"/>
                          </a:solidFill>
                          <a:effectLst/>
                          <a:latin typeface="Calibri" panose="020F0502020204030204" pitchFamily="34" charset="0"/>
                        </a:rPr>
                        <a:t>Hedged (MT)</a:t>
                      </a:r>
                    </a:p>
                  </a:txBody>
                  <a:tcPr marL="3630" marR="3630" marT="3630"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6A6A6"/>
                    </a:solidFill>
                  </a:tcPr>
                </a:tc>
                <a:tc>
                  <a:txBody>
                    <a:bodyPr/>
                    <a:lstStyle/>
                    <a:p>
                      <a:pPr algn="ctr" fontAlgn="ctr"/>
                      <a:r>
                        <a:rPr lang="fr-FR" sz="1050" b="0" i="0" u="none" strike="noStrike">
                          <a:solidFill>
                            <a:srgbClr val="000000"/>
                          </a:solidFill>
                          <a:effectLst/>
                          <a:latin typeface="Calibri" panose="020F0502020204030204" pitchFamily="34" charset="0"/>
                        </a:rPr>
                        <a:t>Exposure (MT)</a:t>
                      </a:r>
                    </a:p>
                  </a:txBody>
                  <a:tcPr marL="3630" marR="3630" marT="3630"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6A6A6"/>
                    </a:solidFill>
                  </a:tcPr>
                </a:tc>
                <a:tc>
                  <a:txBody>
                    <a:bodyPr/>
                    <a:lstStyle/>
                    <a:p>
                      <a:pPr algn="ctr" fontAlgn="ctr"/>
                      <a:r>
                        <a:rPr lang="fr-FR" sz="1050" b="0" i="0" u="none" strike="noStrike">
                          <a:solidFill>
                            <a:srgbClr val="000000"/>
                          </a:solidFill>
                          <a:effectLst/>
                          <a:latin typeface="Calibri" panose="020F0502020204030204" pitchFamily="34" charset="0"/>
                        </a:rPr>
                        <a:t> </a:t>
                      </a:r>
                    </a:p>
                  </a:txBody>
                  <a:tcPr marL="3630" marR="3630" marT="363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fr-FR" sz="1050" b="0" i="0" u="none" strike="noStrike">
                          <a:solidFill>
                            <a:srgbClr val="000000"/>
                          </a:solidFill>
                          <a:effectLst/>
                          <a:latin typeface="Calibri" panose="020F0502020204030204" pitchFamily="34" charset="0"/>
                        </a:rPr>
                        <a:t>Hedge Rate</a:t>
                      </a:r>
                    </a:p>
                  </a:txBody>
                  <a:tcPr marL="3630" marR="3630" marT="363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6A6A6"/>
                    </a:solidFill>
                  </a:tcPr>
                </a:tc>
                <a:tc>
                  <a:txBody>
                    <a:bodyPr/>
                    <a:lstStyle/>
                    <a:p>
                      <a:pPr algn="ctr" fontAlgn="ctr"/>
                      <a:r>
                        <a:rPr lang="fr-FR" sz="1050" b="0" i="0" u="none" strike="noStrike">
                          <a:solidFill>
                            <a:srgbClr val="000000"/>
                          </a:solidFill>
                          <a:effectLst/>
                          <a:latin typeface="Calibri" panose="020F0502020204030204" pitchFamily="34" charset="0"/>
                        </a:rPr>
                        <a:t> </a:t>
                      </a:r>
                    </a:p>
                  </a:txBody>
                  <a:tcPr marL="3630" marR="3630" marT="363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fr-FR" sz="1050" b="0" i="0" u="none" strike="noStrike">
                          <a:solidFill>
                            <a:srgbClr val="000000"/>
                          </a:solidFill>
                          <a:effectLst/>
                          <a:latin typeface="Calibri" panose="020F0502020204030204" pitchFamily="34" charset="0"/>
                        </a:rPr>
                        <a:t>Budget  2022</a:t>
                      </a:r>
                    </a:p>
                  </a:txBody>
                  <a:tcPr marL="3630" marR="3630" marT="363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6A6A6"/>
                    </a:solidFill>
                  </a:tcPr>
                </a:tc>
                <a:tc>
                  <a:txBody>
                    <a:bodyPr/>
                    <a:lstStyle/>
                    <a:p>
                      <a:pPr algn="ctr" fontAlgn="ctr"/>
                      <a:r>
                        <a:rPr lang="fr-FR" sz="1050" b="0" i="0" u="none" strike="noStrike">
                          <a:solidFill>
                            <a:srgbClr val="000000"/>
                          </a:solidFill>
                          <a:effectLst/>
                          <a:latin typeface="Calibri" panose="020F0502020204030204" pitchFamily="34" charset="0"/>
                        </a:rPr>
                        <a:t> </a:t>
                      </a:r>
                    </a:p>
                  </a:txBody>
                  <a:tcPr marL="3630" marR="3630" marT="363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en-US" sz="1050" b="0" i="0" u="none" strike="noStrike">
                          <a:solidFill>
                            <a:srgbClr val="000000"/>
                          </a:solidFill>
                          <a:effectLst/>
                          <a:latin typeface="Calibri" panose="020F0502020204030204" pitchFamily="34" charset="0"/>
                        </a:rPr>
                        <a:t>Purchase price as of June 2022</a:t>
                      </a:r>
                    </a:p>
                  </a:txBody>
                  <a:tcPr marL="3630" marR="3630" marT="363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6A6A6"/>
                    </a:solidFill>
                  </a:tcPr>
                </a:tc>
                <a:tc>
                  <a:txBody>
                    <a:bodyPr/>
                    <a:lstStyle/>
                    <a:p>
                      <a:pPr algn="ctr" fontAlgn="ctr"/>
                      <a:r>
                        <a:rPr lang="fr-FR" sz="1050" b="0" i="0" u="none" strike="noStrike">
                          <a:solidFill>
                            <a:srgbClr val="000000"/>
                          </a:solidFill>
                          <a:effectLst/>
                          <a:latin typeface="Calibri" panose="020F0502020204030204" pitchFamily="34" charset="0"/>
                        </a:rPr>
                        <a:t> </a:t>
                      </a:r>
                    </a:p>
                  </a:txBody>
                  <a:tcPr marL="3630" marR="3630" marT="363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en-US" sz="1050" b="0" i="0" u="none" strike="noStrike">
                          <a:solidFill>
                            <a:srgbClr val="000000"/>
                          </a:solidFill>
                          <a:effectLst/>
                          <a:latin typeface="Calibri" panose="020F0502020204030204" pitchFamily="34" charset="0"/>
                        </a:rPr>
                        <a:t>Average pruchase price of 2022</a:t>
                      </a:r>
                    </a:p>
                  </a:txBody>
                  <a:tcPr marL="3630" marR="3630" marT="363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6A6A6"/>
                    </a:solidFill>
                  </a:tcPr>
                </a:tc>
                <a:tc>
                  <a:txBody>
                    <a:bodyPr/>
                    <a:lstStyle/>
                    <a:p>
                      <a:pPr algn="ctr" fontAlgn="ctr"/>
                      <a:r>
                        <a:rPr lang="fr-FR" sz="1050" b="0" i="0" u="none" strike="noStrike">
                          <a:solidFill>
                            <a:srgbClr val="000000"/>
                          </a:solidFill>
                          <a:effectLst/>
                          <a:latin typeface="Calibri" panose="020F0502020204030204" pitchFamily="34" charset="0"/>
                        </a:rPr>
                        <a:t> </a:t>
                      </a:r>
                    </a:p>
                  </a:txBody>
                  <a:tcPr marL="3630" marR="3630" marT="363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en-US" sz="1050" b="0" i="0" u="none" strike="noStrike">
                          <a:solidFill>
                            <a:srgbClr val="000000"/>
                          </a:solidFill>
                          <a:effectLst/>
                          <a:latin typeface="Calibri" panose="020F0502020204030204" pitchFamily="34" charset="0"/>
                        </a:rPr>
                        <a:t>Last year purchase price (June 2021)</a:t>
                      </a:r>
                    </a:p>
                  </a:txBody>
                  <a:tcPr marL="3630" marR="3630" marT="363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6A6A6"/>
                    </a:solidFill>
                  </a:tcPr>
                </a:tc>
                <a:tc>
                  <a:txBody>
                    <a:bodyPr/>
                    <a:lstStyle/>
                    <a:p>
                      <a:pPr algn="ctr" fontAlgn="ctr"/>
                      <a:r>
                        <a:rPr lang="fr-FR" sz="1050" b="0" i="0" u="none" strike="noStrike">
                          <a:solidFill>
                            <a:srgbClr val="000000"/>
                          </a:solidFill>
                          <a:effectLst/>
                          <a:latin typeface="Calibri" panose="020F0502020204030204" pitchFamily="34" charset="0"/>
                        </a:rPr>
                        <a:t> </a:t>
                      </a:r>
                    </a:p>
                  </a:txBody>
                  <a:tcPr marL="3630" marR="3630" marT="363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fr-FR" sz="1050" b="0" i="0" u="none" strike="noStrike">
                          <a:solidFill>
                            <a:srgbClr val="000000"/>
                          </a:solidFill>
                          <a:effectLst/>
                          <a:latin typeface="Calibri" panose="020F0502020204030204" pitchFamily="34" charset="0"/>
                        </a:rPr>
                        <a:t>Performance compared to Budget  (%)</a:t>
                      </a:r>
                    </a:p>
                  </a:txBody>
                  <a:tcPr marL="3630" marR="3630" marT="363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6A6A6"/>
                    </a:solidFill>
                  </a:tcPr>
                </a:tc>
                <a:tc>
                  <a:txBody>
                    <a:bodyPr/>
                    <a:lstStyle/>
                    <a:p>
                      <a:pPr algn="l" fontAlgn="b"/>
                      <a:r>
                        <a:rPr lang="fr-FR" sz="1050" b="0" i="0" u="none" strike="noStrike">
                          <a:solidFill>
                            <a:srgbClr val="595959"/>
                          </a:solidFill>
                          <a:effectLst/>
                          <a:latin typeface="Calibri" panose="020F0502020204030204" pitchFamily="34" charset="0"/>
                        </a:rPr>
                        <a:t> </a:t>
                      </a:r>
                    </a:p>
                  </a:txBody>
                  <a:tcPr marL="3630" marR="3630" marT="36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en-US" sz="1050" b="0" i="0" u="none" strike="noStrike">
                          <a:solidFill>
                            <a:srgbClr val="000000"/>
                          </a:solidFill>
                          <a:effectLst/>
                          <a:latin typeface="Calibri" panose="020F0502020204030204" pitchFamily="34" charset="0"/>
                        </a:rPr>
                        <a:t>Performance compared to Average of 2022 (%)</a:t>
                      </a:r>
                    </a:p>
                  </a:txBody>
                  <a:tcPr marL="3630" marR="3630" marT="363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6A6A6"/>
                    </a:solidFill>
                  </a:tcPr>
                </a:tc>
                <a:tc>
                  <a:txBody>
                    <a:bodyPr/>
                    <a:lstStyle/>
                    <a:p>
                      <a:pPr algn="l" fontAlgn="b"/>
                      <a:r>
                        <a:rPr lang="fr-FR" sz="1050" b="0" i="0" u="none" strike="noStrike">
                          <a:solidFill>
                            <a:srgbClr val="595959"/>
                          </a:solidFill>
                          <a:effectLst/>
                          <a:latin typeface="Calibri" panose="020F0502020204030204" pitchFamily="34" charset="0"/>
                        </a:rPr>
                        <a:t> </a:t>
                      </a:r>
                    </a:p>
                  </a:txBody>
                  <a:tcPr marL="3630" marR="3630" marT="36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en-US" sz="1050" b="0" i="0" u="none" strike="noStrike" dirty="0">
                          <a:solidFill>
                            <a:srgbClr val="000000"/>
                          </a:solidFill>
                          <a:effectLst/>
                          <a:latin typeface="Calibri" panose="020F0502020204030204" pitchFamily="34" charset="0"/>
                        </a:rPr>
                        <a:t>Performance compared to Last year (%)</a:t>
                      </a:r>
                    </a:p>
                  </a:txBody>
                  <a:tcPr marL="3630" marR="3630" marT="363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6A6A6"/>
                    </a:solidFill>
                  </a:tcPr>
                </a:tc>
                <a:extLst>
                  <a:ext uri="{0D108BD9-81ED-4DB2-BD59-A6C34878D82A}">
                    <a16:rowId xmlns:a16="http://schemas.microsoft.com/office/drawing/2014/main" val="137143264"/>
                  </a:ext>
                </a:extLst>
              </a:tr>
              <a:tr h="79200">
                <a:tc>
                  <a:txBody>
                    <a:bodyPr/>
                    <a:lstStyle/>
                    <a:p>
                      <a:pPr algn="l" fontAlgn="b"/>
                      <a:r>
                        <a:rPr lang="fr-FR" sz="300" b="1" i="0" u="none" strike="noStrike" dirty="0">
                          <a:solidFill>
                            <a:srgbClr val="000000"/>
                          </a:solidFill>
                          <a:effectLst/>
                          <a:latin typeface="Calibri" panose="020F0502020204030204" pitchFamily="34" charset="0"/>
                        </a:rPr>
                        <a:t> </a:t>
                      </a:r>
                    </a:p>
                  </a:txBody>
                  <a:tcPr marL="3630" marR="3630" marT="363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300" b="1" i="0" u="none" strike="noStrike">
                          <a:solidFill>
                            <a:srgbClr val="000000"/>
                          </a:solidFill>
                          <a:effectLst/>
                          <a:latin typeface="Calibri" panose="020F0502020204030204" pitchFamily="34" charset="0"/>
                        </a:rPr>
                        <a:t> </a:t>
                      </a:r>
                    </a:p>
                  </a:txBody>
                  <a:tcPr marL="3630" marR="3630" marT="3630" marB="0" anchor="b">
                    <a:lnL>
                      <a:noFill/>
                    </a:lnL>
                    <a:lnR>
                      <a:noFill/>
                    </a:lnR>
                    <a:lnT>
                      <a:noFill/>
                    </a:lnT>
                    <a:lnB>
                      <a:noFill/>
                    </a:lnB>
                    <a:solidFill>
                      <a:srgbClr val="FFFFFF"/>
                    </a:solidFill>
                  </a:tcPr>
                </a:tc>
                <a:tc>
                  <a:txBody>
                    <a:bodyPr/>
                    <a:lstStyle/>
                    <a:p>
                      <a:pPr algn="ctr" fontAlgn="b"/>
                      <a:r>
                        <a:rPr lang="fr-FR" sz="300" b="0" i="0" u="none" strike="noStrike">
                          <a:solidFill>
                            <a:srgbClr val="000000"/>
                          </a:solidFill>
                          <a:effectLst/>
                          <a:latin typeface="Calibri" panose="020F0502020204030204" pitchFamily="34" charset="0"/>
                        </a:rPr>
                        <a:t> </a:t>
                      </a:r>
                    </a:p>
                  </a:txBody>
                  <a:tcPr marL="3630" marR="3630" marT="363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300" b="0" i="0" u="none" strike="noStrike">
                          <a:solidFill>
                            <a:srgbClr val="000000"/>
                          </a:solidFill>
                          <a:effectLst/>
                          <a:latin typeface="Calibri" panose="020F0502020204030204" pitchFamily="34" charset="0"/>
                        </a:rPr>
                        <a:t> </a:t>
                      </a:r>
                    </a:p>
                  </a:txBody>
                  <a:tcPr marL="3630" marR="3630" marT="3630" marB="0" anchor="b">
                    <a:lnL>
                      <a:noFill/>
                    </a:lnL>
                    <a:lnR>
                      <a:noFill/>
                    </a:lnR>
                    <a:lnT>
                      <a:noFill/>
                    </a:lnT>
                    <a:lnB>
                      <a:noFill/>
                    </a:lnB>
                    <a:solidFill>
                      <a:srgbClr val="FFFFFF"/>
                    </a:solidFill>
                  </a:tcPr>
                </a:tc>
                <a:tc>
                  <a:txBody>
                    <a:bodyPr/>
                    <a:lstStyle/>
                    <a:p>
                      <a:pPr algn="ctr" fontAlgn="b"/>
                      <a:r>
                        <a:rPr lang="fr-FR" sz="300" b="0" i="0" u="none" strike="noStrike">
                          <a:solidFill>
                            <a:srgbClr val="000000"/>
                          </a:solidFill>
                          <a:effectLst/>
                          <a:latin typeface="Calibri" panose="020F0502020204030204" pitchFamily="34" charset="0"/>
                        </a:rPr>
                        <a:t> </a:t>
                      </a:r>
                    </a:p>
                  </a:txBody>
                  <a:tcPr marL="3630" marR="3630" marT="363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300" b="0" i="0" u="none" strike="noStrike">
                          <a:solidFill>
                            <a:srgbClr val="000000"/>
                          </a:solidFill>
                          <a:effectLst/>
                          <a:latin typeface="Calibri" panose="020F0502020204030204" pitchFamily="34" charset="0"/>
                        </a:rPr>
                        <a:t> </a:t>
                      </a:r>
                    </a:p>
                  </a:txBody>
                  <a:tcPr marL="3630" marR="3630" marT="363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300" b="0" i="0" u="none" strike="noStrike">
                          <a:solidFill>
                            <a:srgbClr val="000000"/>
                          </a:solidFill>
                          <a:effectLst/>
                          <a:latin typeface="Calibri" panose="020F0502020204030204" pitchFamily="34" charset="0"/>
                        </a:rPr>
                        <a:t> </a:t>
                      </a:r>
                    </a:p>
                  </a:txBody>
                  <a:tcPr marL="3630" marR="3630" marT="3630" marB="0" anchor="b">
                    <a:lnL>
                      <a:noFill/>
                    </a:lnL>
                    <a:lnR>
                      <a:noFill/>
                    </a:lnR>
                    <a:lnT>
                      <a:noFill/>
                    </a:lnT>
                    <a:lnB>
                      <a:noFill/>
                    </a:lnB>
                    <a:solidFill>
                      <a:srgbClr val="FFFFFF"/>
                    </a:solidFill>
                  </a:tcPr>
                </a:tc>
                <a:tc>
                  <a:txBody>
                    <a:bodyPr/>
                    <a:lstStyle/>
                    <a:p>
                      <a:pPr algn="ctr" fontAlgn="b"/>
                      <a:r>
                        <a:rPr lang="fr-FR" sz="300" b="0" i="0" u="none" strike="noStrike">
                          <a:solidFill>
                            <a:srgbClr val="000000"/>
                          </a:solidFill>
                          <a:effectLst/>
                          <a:latin typeface="Calibri" panose="020F0502020204030204" pitchFamily="34" charset="0"/>
                        </a:rPr>
                        <a:t> </a:t>
                      </a:r>
                    </a:p>
                  </a:txBody>
                  <a:tcPr marL="3630" marR="3630" marT="363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300" b="0" i="0" u="none" strike="noStrike">
                          <a:solidFill>
                            <a:srgbClr val="000000"/>
                          </a:solidFill>
                          <a:effectLst/>
                          <a:latin typeface="Calibri" panose="020F0502020204030204" pitchFamily="34" charset="0"/>
                        </a:rPr>
                        <a:t> </a:t>
                      </a:r>
                    </a:p>
                  </a:txBody>
                  <a:tcPr marL="3630" marR="3630" marT="3630" marB="0" anchor="b">
                    <a:lnL>
                      <a:noFill/>
                    </a:lnL>
                    <a:lnR>
                      <a:noFill/>
                    </a:lnR>
                    <a:lnT>
                      <a:noFill/>
                    </a:lnT>
                    <a:lnB>
                      <a:noFill/>
                    </a:lnB>
                    <a:solidFill>
                      <a:srgbClr val="FFFFFF"/>
                    </a:solidFill>
                  </a:tcPr>
                </a:tc>
                <a:tc>
                  <a:txBody>
                    <a:bodyPr/>
                    <a:lstStyle/>
                    <a:p>
                      <a:pPr algn="ctr" fontAlgn="b"/>
                      <a:r>
                        <a:rPr lang="fr-FR" sz="300" b="0" i="0" u="none" strike="noStrike">
                          <a:solidFill>
                            <a:srgbClr val="000000"/>
                          </a:solidFill>
                          <a:effectLst/>
                          <a:latin typeface="Calibri" panose="020F0502020204030204" pitchFamily="34" charset="0"/>
                        </a:rPr>
                        <a:t> </a:t>
                      </a:r>
                    </a:p>
                  </a:txBody>
                  <a:tcPr marL="3630" marR="3630" marT="363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300" b="0" i="0" u="none" strike="noStrike">
                          <a:solidFill>
                            <a:srgbClr val="000000"/>
                          </a:solidFill>
                          <a:effectLst/>
                          <a:latin typeface="Calibri" panose="020F0502020204030204" pitchFamily="34" charset="0"/>
                        </a:rPr>
                        <a:t> </a:t>
                      </a:r>
                    </a:p>
                  </a:txBody>
                  <a:tcPr marL="3630" marR="3630" marT="3630" marB="0" anchor="b">
                    <a:lnL>
                      <a:noFill/>
                    </a:lnL>
                    <a:lnR>
                      <a:noFill/>
                    </a:lnR>
                    <a:lnT>
                      <a:noFill/>
                    </a:lnT>
                    <a:lnB>
                      <a:noFill/>
                    </a:lnB>
                    <a:solidFill>
                      <a:srgbClr val="FFFFFF"/>
                    </a:solidFill>
                  </a:tcPr>
                </a:tc>
                <a:tc>
                  <a:txBody>
                    <a:bodyPr/>
                    <a:lstStyle/>
                    <a:p>
                      <a:pPr algn="r" fontAlgn="b"/>
                      <a:r>
                        <a:rPr lang="fr-FR" sz="300" b="0" i="0" u="none" strike="noStrike">
                          <a:solidFill>
                            <a:srgbClr val="000000"/>
                          </a:solidFill>
                          <a:effectLst/>
                          <a:latin typeface="Calibri" panose="020F0502020204030204" pitchFamily="34" charset="0"/>
                        </a:rPr>
                        <a:t> </a:t>
                      </a:r>
                    </a:p>
                  </a:txBody>
                  <a:tcPr marL="3630" marR="3630" marT="363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300" b="0" i="0" u="none" strike="noStrike">
                          <a:solidFill>
                            <a:srgbClr val="000000"/>
                          </a:solidFill>
                          <a:effectLst/>
                          <a:latin typeface="Calibri" panose="020F0502020204030204" pitchFamily="34" charset="0"/>
                        </a:rPr>
                        <a:t> </a:t>
                      </a:r>
                    </a:p>
                  </a:txBody>
                  <a:tcPr marL="3630" marR="3630" marT="3630" marB="0" anchor="b">
                    <a:lnL>
                      <a:noFill/>
                    </a:lnL>
                    <a:lnR>
                      <a:noFill/>
                    </a:lnR>
                    <a:lnT>
                      <a:noFill/>
                    </a:lnT>
                    <a:lnB>
                      <a:noFill/>
                    </a:lnB>
                    <a:solidFill>
                      <a:srgbClr val="FFFFFF"/>
                    </a:solidFill>
                  </a:tcPr>
                </a:tc>
                <a:tc>
                  <a:txBody>
                    <a:bodyPr/>
                    <a:lstStyle/>
                    <a:p>
                      <a:pPr algn="ctr" fontAlgn="b"/>
                      <a:r>
                        <a:rPr lang="fr-FR" sz="300" b="0" i="0" u="none" strike="noStrike">
                          <a:solidFill>
                            <a:srgbClr val="000000"/>
                          </a:solidFill>
                          <a:effectLst/>
                          <a:latin typeface="Calibri" panose="020F0502020204030204" pitchFamily="34" charset="0"/>
                        </a:rPr>
                        <a:t> </a:t>
                      </a:r>
                    </a:p>
                  </a:txBody>
                  <a:tcPr marL="3630" marR="3630" marT="363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300" b="0" i="0" u="none" strike="noStrike">
                          <a:solidFill>
                            <a:srgbClr val="000000"/>
                          </a:solidFill>
                          <a:effectLst/>
                          <a:latin typeface="Calibri" panose="020F0502020204030204" pitchFamily="34" charset="0"/>
                        </a:rPr>
                        <a:t> </a:t>
                      </a:r>
                    </a:p>
                  </a:txBody>
                  <a:tcPr marL="3630" marR="3630" marT="3630" marB="0" anchor="b">
                    <a:lnL>
                      <a:noFill/>
                    </a:lnL>
                    <a:lnR>
                      <a:noFill/>
                    </a:lnR>
                    <a:lnT>
                      <a:noFill/>
                    </a:lnT>
                    <a:lnB>
                      <a:noFill/>
                    </a:lnB>
                    <a:solidFill>
                      <a:srgbClr val="FFFFFF"/>
                    </a:solidFill>
                  </a:tcPr>
                </a:tc>
                <a:tc>
                  <a:txBody>
                    <a:bodyPr/>
                    <a:lstStyle/>
                    <a:p>
                      <a:pPr algn="ctr" fontAlgn="b"/>
                      <a:r>
                        <a:rPr lang="fr-FR" sz="300" b="0" i="0" u="none" strike="noStrike">
                          <a:solidFill>
                            <a:srgbClr val="000000"/>
                          </a:solidFill>
                          <a:effectLst/>
                          <a:latin typeface="Calibri" panose="020F0502020204030204" pitchFamily="34" charset="0"/>
                        </a:rPr>
                        <a:t> </a:t>
                      </a:r>
                    </a:p>
                  </a:txBody>
                  <a:tcPr marL="3630" marR="3630" marT="363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300" b="0" i="0" u="none" strike="noStrike">
                          <a:solidFill>
                            <a:srgbClr val="000000"/>
                          </a:solidFill>
                          <a:effectLst/>
                          <a:latin typeface="Calibri" panose="020F0502020204030204" pitchFamily="34" charset="0"/>
                        </a:rPr>
                        <a:t> </a:t>
                      </a:r>
                    </a:p>
                  </a:txBody>
                  <a:tcPr marL="3630" marR="3630" marT="3630" marB="0" anchor="b">
                    <a:lnL>
                      <a:noFill/>
                    </a:lnL>
                    <a:lnR>
                      <a:noFill/>
                    </a:lnR>
                    <a:lnT>
                      <a:noFill/>
                    </a:lnT>
                    <a:lnB>
                      <a:noFill/>
                    </a:lnB>
                    <a:solidFill>
                      <a:srgbClr val="FFFFFF"/>
                    </a:solidFill>
                  </a:tcPr>
                </a:tc>
                <a:tc>
                  <a:txBody>
                    <a:bodyPr/>
                    <a:lstStyle/>
                    <a:p>
                      <a:pPr algn="ctr" fontAlgn="b"/>
                      <a:r>
                        <a:rPr lang="fr-FR" sz="300" b="0" i="0" u="none" strike="noStrike">
                          <a:solidFill>
                            <a:srgbClr val="000000"/>
                          </a:solidFill>
                          <a:effectLst/>
                          <a:latin typeface="Calibri" panose="020F0502020204030204" pitchFamily="34" charset="0"/>
                        </a:rPr>
                        <a:t> </a:t>
                      </a:r>
                    </a:p>
                  </a:txBody>
                  <a:tcPr marL="3630" marR="3630" marT="363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200" b="0" i="0" u="none" strike="noStrike">
                          <a:solidFill>
                            <a:srgbClr val="595959"/>
                          </a:solidFill>
                          <a:effectLst/>
                          <a:latin typeface="Calibri" panose="020F0502020204030204" pitchFamily="34" charset="0"/>
                        </a:rPr>
                        <a:t> </a:t>
                      </a:r>
                    </a:p>
                  </a:txBody>
                  <a:tcPr marL="3630" marR="3630" marT="3630" marB="0" anchor="b">
                    <a:lnL>
                      <a:noFill/>
                    </a:lnL>
                    <a:lnR>
                      <a:noFill/>
                    </a:lnR>
                    <a:lnT>
                      <a:noFill/>
                    </a:lnT>
                    <a:lnB>
                      <a:noFill/>
                    </a:lnB>
                    <a:solidFill>
                      <a:srgbClr val="FFFFFF"/>
                    </a:solidFill>
                  </a:tcPr>
                </a:tc>
                <a:tc>
                  <a:txBody>
                    <a:bodyPr/>
                    <a:lstStyle/>
                    <a:p>
                      <a:pPr algn="ctr" fontAlgn="b"/>
                      <a:r>
                        <a:rPr lang="fr-FR" sz="300" b="0" i="0" u="none" strike="noStrike">
                          <a:solidFill>
                            <a:srgbClr val="000000"/>
                          </a:solidFill>
                          <a:effectLst/>
                          <a:latin typeface="Calibri" panose="020F0502020204030204" pitchFamily="34" charset="0"/>
                        </a:rPr>
                        <a:t> </a:t>
                      </a:r>
                    </a:p>
                  </a:txBody>
                  <a:tcPr marL="3630" marR="3630" marT="363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200" b="0" i="0" u="none" strike="noStrike">
                          <a:solidFill>
                            <a:srgbClr val="595959"/>
                          </a:solidFill>
                          <a:effectLst/>
                          <a:latin typeface="Calibri" panose="020F0502020204030204" pitchFamily="34" charset="0"/>
                        </a:rPr>
                        <a:t> </a:t>
                      </a:r>
                    </a:p>
                  </a:txBody>
                  <a:tcPr marL="3630" marR="3630" marT="3630" marB="0" anchor="b">
                    <a:lnL>
                      <a:noFill/>
                    </a:lnL>
                    <a:lnR>
                      <a:noFill/>
                    </a:lnR>
                    <a:lnT>
                      <a:noFill/>
                    </a:lnT>
                    <a:lnB>
                      <a:noFill/>
                    </a:lnB>
                    <a:solidFill>
                      <a:srgbClr val="FFFFFF"/>
                    </a:solidFill>
                  </a:tcPr>
                </a:tc>
                <a:tc>
                  <a:txBody>
                    <a:bodyPr/>
                    <a:lstStyle/>
                    <a:p>
                      <a:pPr algn="ctr" fontAlgn="b"/>
                      <a:r>
                        <a:rPr lang="fr-FR" sz="300" b="0" i="0" u="none" strike="noStrike" dirty="0">
                          <a:solidFill>
                            <a:srgbClr val="000000"/>
                          </a:solidFill>
                          <a:effectLst/>
                          <a:latin typeface="Calibri" panose="020F0502020204030204" pitchFamily="34" charset="0"/>
                        </a:rPr>
                        <a:t> </a:t>
                      </a:r>
                    </a:p>
                  </a:txBody>
                  <a:tcPr marL="3630" marR="3630" marT="363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665476440"/>
                  </a:ext>
                </a:extLst>
              </a:tr>
              <a:tr h="282185">
                <a:tc>
                  <a:txBody>
                    <a:bodyPr/>
                    <a:lstStyle/>
                    <a:p>
                      <a:pPr algn="ctr" fontAlgn="ctr"/>
                      <a:r>
                        <a:rPr lang="fr-FR" sz="1050" b="0" i="0" u="none" strike="noStrike" dirty="0" err="1">
                          <a:solidFill>
                            <a:srgbClr val="000000"/>
                          </a:solidFill>
                          <a:effectLst/>
                          <a:latin typeface="Calibri" panose="020F0502020204030204" pitchFamily="34" charset="0"/>
                        </a:rPr>
                        <a:t>Russia</a:t>
                      </a:r>
                      <a:endParaRPr lang="fr-FR" sz="1050" b="0" i="0" u="none" strike="noStrike" dirty="0">
                        <a:solidFill>
                          <a:srgbClr val="000000"/>
                        </a:solidFill>
                        <a:effectLst/>
                        <a:latin typeface="Calibri" panose="020F0502020204030204" pitchFamily="34" charset="0"/>
                      </a:endParaRPr>
                    </a:p>
                  </a:txBody>
                  <a:tcPr marL="3630" marR="3630" marT="363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6A6A6"/>
                    </a:solidFill>
                  </a:tcPr>
                </a:tc>
                <a:tc>
                  <a:txBody>
                    <a:bodyPr/>
                    <a:lstStyle/>
                    <a:p>
                      <a:pPr algn="ctr" fontAlgn="ctr"/>
                      <a:r>
                        <a:rPr lang="fr-FR" sz="1050" b="0" i="0" u="none" strike="noStrike">
                          <a:solidFill>
                            <a:srgbClr val="000000"/>
                          </a:solidFill>
                          <a:effectLst/>
                          <a:latin typeface="Calibri" panose="020F0502020204030204" pitchFamily="34" charset="0"/>
                        </a:rPr>
                        <a:t> </a:t>
                      </a:r>
                    </a:p>
                  </a:txBody>
                  <a:tcPr marL="3630" marR="3630" marT="363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fr-FR" sz="1050" b="0" i="0" u="none" strike="noStrike">
                          <a:solidFill>
                            <a:srgbClr val="000000"/>
                          </a:solidFill>
                          <a:effectLst/>
                          <a:latin typeface="Calibri" panose="020F0502020204030204" pitchFamily="34" charset="0"/>
                        </a:rPr>
                        <a:t>2022</a:t>
                      </a:r>
                    </a:p>
                  </a:txBody>
                  <a:tcPr marL="3630" marR="3630" marT="363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1050" b="0" i="0" u="none" strike="noStrike">
                          <a:solidFill>
                            <a:srgbClr val="000000"/>
                          </a:solidFill>
                          <a:effectLst/>
                          <a:latin typeface="Calibri" panose="020F0502020204030204" pitchFamily="34" charset="0"/>
                        </a:rPr>
                        <a:t> </a:t>
                      </a:r>
                    </a:p>
                  </a:txBody>
                  <a:tcPr marL="3630" marR="3630" marT="363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fr-FR" sz="1050" b="0" i="0" u="none" strike="noStrike" dirty="0">
                          <a:solidFill>
                            <a:srgbClr val="000000"/>
                          </a:solidFill>
                          <a:effectLst/>
                          <a:latin typeface="Calibri" panose="020F0502020204030204" pitchFamily="34" charset="0"/>
                        </a:rPr>
                        <a:t>1 262     </a:t>
                      </a:r>
                    </a:p>
                  </a:txBody>
                  <a:tcPr marL="3630" marR="3630" marT="3630"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1050" b="0" i="0" u="none" strike="noStrike" dirty="0">
                          <a:solidFill>
                            <a:srgbClr val="000000"/>
                          </a:solidFill>
                          <a:effectLst/>
                          <a:latin typeface="Calibri" panose="020F0502020204030204" pitchFamily="34" charset="0"/>
                        </a:rPr>
                        <a:t>27 837     </a:t>
                      </a:r>
                    </a:p>
                  </a:txBody>
                  <a:tcPr marL="3630" marR="3630" marT="3630"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1050" b="0" i="0" u="none" strike="noStrike">
                          <a:solidFill>
                            <a:srgbClr val="000000"/>
                          </a:solidFill>
                          <a:effectLst/>
                          <a:latin typeface="Calibri" panose="020F0502020204030204" pitchFamily="34" charset="0"/>
                        </a:rPr>
                        <a:t> </a:t>
                      </a:r>
                    </a:p>
                  </a:txBody>
                  <a:tcPr marL="3630" marR="3630" marT="36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rtl="0" fontAlgn="ctr"/>
                      <a:r>
                        <a:rPr lang="fr-FR" sz="1050" b="0" i="0" u="none" strike="noStrike">
                          <a:solidFill>
                            <a:srgbClr val="000000"/>
                          </a:solidFill>
                          <a:effectLst/>
                          <a:latin typeface="Calibri" panose="020F0502020204030204" pitchFamily="34" charset="0"/>
                        </a:rPr>
                        <a:t>5%</a:t>
                      </a:r>
                    </a:p>
                  </a:txBody>
                  <a:tcPr marL="3630" marR="3630" marT="363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1050" b="0" i="0" u="none" strike="noStrike">
                          <a:solidFill>
                            <a:srgbClr val="000000"/>
                          </a:solidFill>
                          <a:effectLst/>
                          <a:latin typeface="Calibri" panose="020F0502020204030204" pitchFamily="34" charset="0"/>
                        </a:rPr>
                        <a:t> </a:t>
                      </a:r>
                    </a:p>
                  </a:txBody>
                  <a:tcPr marL="3630" marR="3630" marT="36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fr-FR" sz="1050" b="0" i="0" u="none" strike="noStrike" dirty="0">
                          <a:solidFill>
                            <a:srgbClr val="000000"/>
                          </a:solidFill>
                          <a:effectLst/>
                          <a:latin typeface="Calibri" panose="020F0502020204030204" pitchFamily="34" charset="0"/>
                        </a:rPr>
                        <a:t>22 820     </a:t>
                      </a:r>
                    </a:p>
                  </a:txBody>
                  <a:tcPr marL="3630" marR="3630" marT="363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1050" b="0" i="0" u="none" strike="noStrike">
                          <a:solidFill>
                            <a:srgbClr val="000000"/>
                          </a:solidFill>
                          <a:effectLst/>
                          <a:latin typeface="Calibri" panose="020F0502020204030204" pitchFamily="34" charset="0"/>
                        </a:rPr>
                        <a:t> </a:t>
                      </a:r>
                    </a:p>
                  </a:txBody>
                  <a:tcPr marL="3630" marR="3630" marT="36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fr-FR" sz="1050" b="0" i="0" u="none" strike="noStrike" dirty="0">
                          <a:solidFill>
                            <a:srgbClr val="000000"/>
                          </a:solidFill>
                          <a:effectLst/>
                          <a:latin typeface="Calibri" panose="020F0502020204030204" pitchFamily="34" charset="0"/>
                        </a:rPr>
                        <a:t>24 791     </a:t>
                      </a:r>
                    </a:p>
                  </a:txBody>
                  <a:tcPr marL="3630" marR="3630" marT="363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1050" b="0" i="0" u="none" strike="noStrike">
                          <a:solidFill>
                            <a:srgbClr val="ED7D31"/>
                          </a:solidFill>
                          <a:effectLst/>
                          <a:latin typeface="Calibri" panose="020F0502020204030204" pitchFamily="34" charset="0"/>
                        </a:rPr>
                        <a:t> </a:t>
                      </a:r>
                    </a:p>
                  </a:txBody>
                  <a:tcPr marL="3630" marR="3630" marT="36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fr-FR" sz="1050" b="0" i="0" u="none" strike="noStrike" dirty="0">
                          <a:solidFill>
                            <a:srgbClr val="000000"/>
                          </a:solidFill>
                          <a:effectLst/>
                          <a:latin typeface="Calibri" panose="020F0502020204030204" pitchFamily="34" charset="0"/>
                        </a:rPr>
                        <a:t>23 888     </a:t>
                      </a:r>
                    </a:p>
                  </a:txBody>
                  <a:tcPr marL="3630" marR="3630" marT="363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1050" b="0" i="0" u="none" strike="noStrike">
                          <a:solidFill>
                            <a:srgbClr val="ED7D31"/>
                          </a:solidFill>
                          <a:effectLst/>
                          <a:latin typeface="Calibri" panose="020F0502020204030204" pitchFamily="34" charset="0"/>
                        </a:rPr>
                        <a:t> </a:t>
                      </a:r>
                    </a:p>
                  </a:txBody>
                  <a:tcPr marL="3630" marR="3630" marT="36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fr-FR" sz="1050" b="0" i="0" u="none" strike="noStrike" dirty="0">
                          <a:solidFill>
                            <a:srgbClr val="000000"/>
                          </a:solidFill>
                          <a:effectLst/>
                          <a:latin typeface="Calibri" panose="020F0502020204030204" pitchFamily="34" charset="0"/>
                        </a:rPr>
                        <a:t>23 241     </a:t>
                      </a:r>
                    </a:p>
                  </a:txBody>
                  <a:tcPr marL="3630" marR="3630" marT="363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1050" b="0" i="0" u="none" strike="noStrike">
                          <a:solidFill>
                            <a:srgbClr val="000000"/>
                          </a:solidFill>
                          <a:effectLst/>
                          <a:latin typeface="Calibri" panose="020F0502020204030204" pitchFamily="34" charset="0"/>
                        </a:rPr>
                        <a:t> </a:t>
                      </a:r>
                    </a:p>
                  </a:txBody>
                  <a:tcPr marL="3630" marR="3630" marT="363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fr-FR" sz="1050" b="0" i="0" u="none" strike="noStrike">
                          <a:solidFill>
                            <a:srgbClr val="FF0000"/>
                          </a:solidFill>
                          <a:effectLst/>
                          <a:latin typeface="Calibri" panose="020F0502020204030204" pitchFamily="34" charset="0"/>
                        </a:rPr>
                        <a:t>-8,6%</a:t>
                      </a:r>
                    </a:p>
                  </a:txBody>
                  <a:tcPr marL="3630" marR="3630" marT="363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1050" b="0" i="0" u="none" strike="noStrike">
                          <a:solidFill>
                            <a:srgbClr val="00B050"/>
                          </a:solidFill>
                          <a:effectLst/>
                          <a:latin typeface="Calibri" panose="020F0502020204030204" pitchFamily="34" charset="0"/>
                        </a:rPr>
                        <a:t> </a:t>
                      </a:r>
                    </a:p>
                  </a:txBody>
                  <a:tcPr marL="3630" marR="3630" marT="36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fr-FR" sz="1050" b="0" i="0" u="none" strike="noStrike">
                          <a:solidFill>
                            <a:srgbClr val="FF0000"/>
                          </a:solidFill>
                          <a:effectLst/>
                          <a:latin typeface="Calibri" panose="020F0502020204030204" pitchFamily="34" charset="0"/>
                        </a:rPr>
                        <a:t>-3,8%</a:t>
                      </a:r>
                    </a:p>
                  </a:txBody>
                  <a:tcPr marL="3630" marR="3630" marT="363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1050" b="0" i="0" u="none" strike="noStrike">
                          <a:solidFill>
                            <a:srgbClr val="00B050"/>
                          </a:solidFill>
                          <a:effectLst/>
                          <a:latin typeface="Calibri" panose="020F0502020204030204" pitchFamily="34" charset="0"/>
                        </a:rPr>
                        <a:t> </a:t>
                      </a:r>
                    </a:p>
                  </a:txBody>
                  <a:tcPr marL="3630" marR="3630" marT="36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fr-FR" sz="1050" b="0" i="0" u="none" strike="noStrike" dirty="0">
                          <a:solidFill>
                            <a:srgbClr val="FF0000"/>
                          </a:solidFill>
                          <a:effectLst/>
                          <a:latin typeface="Calibri" panose="020F0502020204030204" pitchFamily="34" charset="0"/>
                        </a:rPr>
                        <a:t>-6,7%</a:t>
                      </a:r>
                    </a:p>
                  </a:txBody>
                  <a:tcPr marL="3630" marR="3630" marT="363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11457982"/>
                  </a:ext>
                </a:extLst>
              </a:tr>
              <a:tr h="72000">
                <a:tc>
                  <a:txBody>
                    <a:bodyPr/>
                    <a:lstStyle/>
                    <a:p>
                      <a:pPr algn="ctr" fontAlgn="ctr"/>
                      <a:r>
                        <a:rPr lang="fr-FR" sz="500" b="0" i="0" u="none" strike="noStrike">
                          <a:solidFill>
                            <a:srgbClr val="000000"/>
                          </a:solidFill>
                          <a:effectLst/>
                          <a:latin typeface="Calibri" panose="020F0502020204030204" pitchFamily="34" charset="0"/>
                        </a:rPr>
                        <a:t> </a:t>
                      </a:r>
                    </a:p>
                  </a:txBody>
                  <a:tcPr marL="3630" marR="3630" marT="363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500" b="0" i="0" u="none" strike="noStrike">
                          <a:solidFill>
                            <a:srgbClr val="000000"/>
                          </a:solidFill>
                          <a:effectLst/>
                          <a:latin typeface="Calibri" panose="020F0502020204030204" pitchFamily="34" charset="0"/>
                        </a:rPr>
                        <a:t> </a:t>
                      </a:r>
                    </a:p>
                  </a:txBody>
                  <a:tcPr marL="3630" marR="3630" marT="3630" marB="0" anchor="ctr">
                    <a:lnL>
                      <a:noFill/>
                    </a:lnL>
                    <a:lnR>
                      <a:noFill/>
                    </a:lnR>
                    <a:lnT>
                      <a:noFill/>
                    </a:lnT>
                    <a:lnB>
                      <a:noFill/>
                    </a:lnB>
                    <a:solidFill>
                      <a:srgbClr val="FFFFFF"/>
                    </a:solidFill>
                  </a:tcPr>
                </a:tc>
                <a:tc>
                  <a:txBody>
                    <a:bodyPr/>
                    <a:lstStyle/>
                    <a:p>
                      <a:pPr algn="ctr" fontAlgn="ctr"/>
                      <a:r>
                        <a:rPr lang="fr-FR" sz="500" b="0" i="0" u="none" strike="noStrike">
                          <a:solidFill>
                            <a:srgbClr val="000000"/>
                          </a:solidFill>
                          <a:effectLst/>
                          <a:latin typeface="Calibri" panose="020F0502020204030204" pitchFamily="34" charset="0"/>
                        </a:rPr>
                        <a:t> </a:t>
                      </a:r>
                    </a:p>
                  </a:txBody>
                  <a:tcPr marL="3630" marR="3630" marT="363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500" b="0" i="0" u="none" strike="noStrike">
                          <a:solidFill>
                            <a:srgbClr val="000000"/>
                          </a:solidFill>
                          <a:effectLst/>
                          <a:latin typeface="Calibri" panose="020F0502020204030204" pitchFamily="34" charset="0"/>
                        </a:rPr>
                        <a:t> </a:t>
                      </a:r>
                    </a:p>
                  </a:txBody>
                  <a:tcPr marL="3630" marR="3630" marT="3630" marB="0" anchor="ctr">
                    <a:lnL>
                      <a:noFill/>
                    </a:lnL>
                    <a:lnR>
                      <a:noFill/>
                    </a:lnR>
                    <a:lnT>
                      <a:noFill/>
                    </a:lnT>
                    <a:lnB>
                      <a:noFill/>
                    </a:lnB>
                    <a:solidFill>
                      <a:srgbClr val="FFFFFF"/>
                    </a:solidFill>
                  </a:tcPr>
                </a:tc>
                <a:tc>
                  <a:txBody>
                    <a:bodyPr/>
                    <a:lstStyle/>
                    <a:p>
                      <a:pPr algn="ctr" fontAlgn="ctr"/>
                      <a:r>
                        <a:rPr lang="fr-FR" sz="500" b="0" i="0" u="none" strike="noStrike">
                          <a:solidFill>
                            <a:srgbClr val="000000"/>
                          </a:solidFill>
                          <a:effectLst/>
                          <a:latin typeface="Calibri" panose="020F0502020204030204" pitchFamily="34" charset="0"/>
                        </a:rPr>
                        <a:t> </a:t>
                      </a:r>
                    </a:p>
                  </a:txBody>
                  <a:tcPr marL="3630" marR="3630" marT="363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500" b="0" i="0" u="none" strike="noStrike">
                          <a:solidFill>
                            <a:srgbClr val="000000"/>
                          </a:solidFill>
                          <a:effectLst/>
                          <a:latin typeface="Calibri" panose="020F0502020204030204" pitchFamily="34" charset="0"/>
                        </a:rPr>
                        <a:t> </a:t>
                      </a:r>
                    </a:p>
                  </a:txBody>
                  <a:tcPr marL="3630" marR="3630" marT="363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500" b="0" i="0" u="none" strike="noStrike">
                          <a:solidFill>
                            <a:srgbClr val="000000"/>
                          </a:solidFill>
                          <a:effectLst/>
                          <a:latin typeface="Calibri" panose="020F0502020204030204" pitchFamily="34" charset="0"/>
                        </a:rPr>
                        <a:t> </a:t>
                      </a:r>
                    </a:p>
                  </a:txBody>
                  <a:tcPr marL="3630" marR="3630" marT="3630" marB="0" anchor="b">
                    <a:lnL>
                      <a:noFill/>
                    </a:lnL>
                    <a:lnR>
                      <a:noFill/>
                    </a:lnR>
                    <a:lnT>
                      <a:noFill/>
                    </a:lnT>
                    <a:lnB>
                      <a:noFill/>
                    </a:lnB>
                    <a:solidFill>
                      <a:srgbClr val="FFFFFF"/>
                    </a:solidFill>
                  </a:tcPr>
                </a:tc>
                <a:tc>
                  <a:txBody>
                    <a:bodyPr/>
                    <a:lstStyle/>
                    <a:p>
                      <a:pPr algn="ctr" fontAlgn="b"/>
                      <a:r>
                        <a:rPr lang="fr-FR" sz="500" b="0" i="0" u="none" strike="noStrike">
                          <a:solidFill>
                            <a:srgbClr val="000000"/>
                          </a:solidFill>
                          <a:effectLst/>
                          <a:latin typeface="Calibri" panose="020F0502020204030204" pitchFamily="34" charset="0"/>
                        </a:rPr>
                        <a:t> </a:t>
                      </a:r>
                    </a:p>
                  </a:txBody>
                  <a:tcPr marL="3630" marR="3630" marT="363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500" b="0" i="0" u="none" strike="noStrike">
                          <a:solidFill>
                            <a:srgbClr val="000000"/>
                          </a:solidFill>
                          <a:effectLst/>
                          <a:latin typeface="Calibri" panose="020F0502020204030204" pitchFamily="34" charset="0"/>
                        </a:rPr>
                        <a:t> </a:t>
                      </a:r>
                    </a:p>
                  </a:txBody>
                  <a:tcPr marL="3630" marR="3630" marT="3630" marB="0" anchor="b">
                    <a:lnL>
                      <a:noFill/>
                    </a:lnL>
                    <a:lnR>
                      <a:noFill/>
                    </a:lnR>
                    <a:lnT>
                      <a:noFill/>
                    </a:lnT>
                    <a:lnB>
                      <a:noFill/>
                    </a:lnB>
                    <a:solidFill>
                      <a:srgbClr val="FFFFFF"/>
                    </a:solidFill>
                  </a:tcPr>
                </a:tc>
                <a:tc>
                  <a:txBody>
                    <a:bodyPr/>
                    <a:lstStyle/>
                    <a:p>
                      <a:pPr algn="ctr" fontAlgn="b"/>
                      <a:endParaRPr lang="fr-FR" sz="500" b="0" i="0" u="none" strike="noStrike">
                        <a:solidFill>
                          <a:srgbClr val="000000"/>
                        </a:solidFill>
                        <a:effectLst/>
                        <a:latin typeface="Calibri" panose="020F0502020204030204" pitchFamily="34" charset="0"/>
                      </a:endParaRPr>
                    </a:p>
                  </a:txBody>
                  <a:tcPr marL="3630" marR="3630" marT="363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500" b="0" i="0" u="none" strike="noStrike">
                          <a:solidFill>
                            <a:srgbClr val="000000"/>
                          </a:solidFill>
                          <a:effectLst/>
                          <a:latin typeface="Calibri" panose="020F0502020204030204" pitchFamily="34" charset="0"/>
                        </a:rPr>
                        <a:t> </a:t>
                      </a:r>
                    </a:p>
                  </a:txBody>
                  <a:tcPr marL="3630" marR="3630" marT="3630" marB="0" anchor="b">
                    <a:lnL>
                      <a:noFill/>
                    </a:lnL>
                    <a:lnR>
                      <a:noFill/>
                    </a:lnR>
                    <a:lnT>
                      <a:noFill/>
                    </a:lnT>
                    <a:lnB>
                      <a:noFill/>
                    </a:lnB>
                    <a:solidFill>
                      <a:srgbClr val="FFFFFF"/>
                    </a:solidFill>
                  </a:tcPr>
                </a:tc>
                <a:tc>
                  <a:txBody>
                    <a:bodyPr/>
                    <a:lstStyle/>
                    <a:p>
                      <a:pPr algn="ctr" fontAlgn="b"/>
                      <a:endParaRPr lang="fr-FR" sz="500" b="0" i="0" u="none" strike="noStrike">
                        <a:solidFill>
                          <a:srgbClr val="000000"/>
                        </a:solidFill>
                        <a:effectLst/>
                        <a:latin typeface="Calibri" panose="020F0502020204030204" pitchFamily="34" charset="0"/>
                      </a:endParaRPr>
                    </a:p>
                  </a:txBody>
                  <a:tcPr marL="3630" marR="3630" marT="363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500" b="0" i="0" u="none" strike="noStrike">
                          <a:solidFill>
                            <a:srgbClr val="ED7D31"/>
                          </a:solidFill>
                          <a:effectLst/>
                          <a:latin typeface="Calibri" panose="020F0502020204030204" pitchFamily="34" charset="0"/>
                        </a:rPr>
                        <a:t> </a:t>
                      </a:r>
                    </a:p>
                  </a:txBody>
                  <a:tcPr marL="3630" marR="3630" marT="3630" marB="0" anchor="b">
                    <a:lnL>
                      <a:noFill/>
                    </a:lnL>
                    <a:lnR>
                      <a:noFill/>
                    </a:lnR>
                    <a:lnT>
                      <a:noFill/>
                    </a:lnT>
                    <a:lnB>
                      <a:noFill/>
                    </a:lnB>
                    <a:solidFill>
                      <a:srgbClr val="FFFFFF"/>
                    </a:solidFill>
                  </a:tcPr>
                </a:tc>
                <a:tc>
                  <a:txBody>
                    <a:bodyPr/>
                    <a:lstStyle/>
                    <a:p>
                      <a:pPr algn="ctr" fontAlgn="b"/>
                      <a:endParaRPr lang="fr-FR" sz="500" b="0" i="0" u="none" strike="noStrike">
                        <a:solidFill>
                          <a:srgbClr val="000000"/>
                        </a:solidFill>
                        <a:effectLst/>
                        <a:latin typeface="Calibri" panose="020F0502020204030204" pitchFamily="34" charset="0"/>
                      </a:endParaRPr>
                    </a:p>
                  </a:txBody>
                  <a:tcPr marL="3630" marR="3630" marT="363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500" b="0" i="0" u="none" strike="noStrike">
                          <a:solidFill>
                            <a:srgbClr val="ED7D31"/>
                          </a:solidFill>
                          <a:effectLst/>
                          <a:latin typeface="Calibri" panose="020F0502020204030204" pitchFamily="34" charset="0"/>
                        </a:rPr>
                        <a:t> </a:t>
                      </a:r>
                    </a:p>
                  </a:txBody>
                  <a:tcPr marL="3630" marR="3630" marT="3630" marB="0" anchor="b">
                    <a:lnL>
                      <a:noFill/>
                    </a:lnL>
                    <a:lnR>
                      <a:noFill/>
                    </a:lnR>
                    <a:lnT>
                      <a:noFill/>
                    </a:lnT>
                    <a:lnB>
                      <a:noFill/>
                    </a:lnB>
                    <a:solidFill>
                      <a:srgbClr val="FFFFFF"/>
                    </a:solidFill>
                  </a:tcPr>
                </a:tc>
                <a:tc>
                  <a:txBody>
                    <a:bodyPr/>
                    <a:lstStyle/>
                    <a:p>
                      <a:pPr algn="ctr" fontAlgn="b"/>
                      <a:endParaRPr lang="fr-FR" sz="500" b="0" i="0" u="none" strike="noStrike">
                        <a:solidFill>
                          <a:srgbClr val="000000"/>
                        </a:solidFill>
                        <a:effectLst/>
                        <a:latin typeface="Calibri" panose="020F0502020204030204" pitchFamily="34" charset="0"/>
                      </a:endParaRPr>
                    </a:p>
                  </a:txBody>
                  <a:tcPr marL="3630" marR="3630" marT="363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fr-FR" sz="500" b="0" i="0" u="none" strike="noStrike">
                          <a:solidFill>
                            <a:srgbClr val="000000"/>
                          </a:solidFill>
                          <a:effectLst/>
                          <a:latin typeface="Calibri" panose="020F0502020204030204" pitchFamily="34" charset="0"/>
                        </a:rPr>
                        <a:t> </a:t>
                      </a:r>
                    </a:p>
                  </a:txBody>
                  <a:tcPr marL="3630" marR="3630" marT="3630" marB="0" anchor="ctr">
                    <a:lnL>
                      <a:noFill/>
                    </a:lnL>
                    <a:lnR>
                      <a:noFill/>
                    </a:lnR>
                    <a:lnT>
                      <a:noFill/>
                    </a:lnT>
                    <a:lnB>
                      <a:noFill/>
                    </a:lnB>
                    <a:solidFill>
                      <a:srgbClr val="FFFFFF"/>
                    </a:solidFill>
                  </a:tcPr>
                </a:tc>
                <a:tc>
                  <a:txBody>
                    <a:bodyPr/>
                    <a:lstStyle/>
                    <a:p>
                      <a:pPr algn="ctr" fontAlgn="ctr"/>
                      <a:endParaRPr lang="fr-FR" sz="500" b="0" i="0" u="none" strike="noStrike">
                        <a:solidFill>
                          <a:srgbClr val="00B050"/>
                        </a:solidFill>
                        <a:effectLst/>
                        <a:latin typeface="Calibri" panose="020F0502020204030204" pitchFamily="34" charset="0"/>
                      </a:endParaRPr>
                    </a:p>
                  </a:txBody>
                  <a:tcPr marL="3630" marR="3630" marT="363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fr-FR" sz="400" b="0" i="0" u="none" strike="noStrike">
                          <a:solidFill>
                            <a:srgbClr val="00B050"/>
                          </a:solidFill>
                          <a:effectLst/>
                          <a:latin typeface="Calibri" panose="020F0502020204030204" pitchFamily="34" charset="0"/>
                        </a:rPr>
                        <a:t> </a:t>
                      </a:r>
                    </a:p>
                  </a:txBody>
                  <a:tcPr marL="3630" marR="3630" marT="3630" marB="0" anchor="b">
                    <a:lnL>
                      <a:noFill/>
                    </a:lnL>
                    <a:lnR>
                      <a:noFill/>
                    </a:lnR>
                    <a:lnT>
                      <a:noFill/>
                    </a:lnT>
                    <a:lnB>
                      <a:noFill/>
                    </a:lnB>
                    <a:solidFill>
                      <a:srgbClr val="FFFFFF"/>
                    </a:solidFill>
                  </a:tcPr>
                </a:tc>
                <a:tc>
                  <a:txBody>
                    <a:bodyPr/>
                    <a:lstStyle/>
                    <a:p>
                      <a:pPr algn="ctr" fontAlgn="ctr"/>
                      <a:endParaRPr lang="fr-FR" sz="500" b="0" i="0" u="none" strike="noStrike">
                        <a:solidFill>
                          <a:srgbClr val="00B050"/>
                        </a:solidFill>
                        <a:effectLst/>
                        <a:latin typeface="Calibri" panose="020F0502020204030204" pitchFamily="34" charset="0"/>
                      </a:endParaRPr>
                    </a:p>
                  </a:txBody>
                  <a:tcPr marL="3630" marR="3630" marT="363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fr-FR" sz="400" b="0" i="0" u="none" strike="noStrike">
                          <a:solidFill>
                            <a:srgbClr val="00B050"/>
                          </a:solidFill>
                          <a:effectLst/>
                          <a:latin typeface="Calibri" panose="020F0502020204030204" pitchFamily="34" charset="0"/>
                        </a:rPr>
                        <a:t> </a:t>
                      </a:r>
                    </a:p>
                  </a:txBody>
                  <a:tcPr marL="3630" marR="3630" marT="3630" marB="0" anchor="b">
                    <a:lnL>
                      <a:noFill/>
                    </a:lnL>
                    <a:lnR>
                      <a:noFill/>
                    </a:lnR>
                    <a:lnT>
                      <a:noFill/>
                    </a:lnT>
                    <a:lnB>
                      <a:noFill/>
                    </a:lnB>
                    <a:solidFill>
                      <a:srgbClr val="FFFFFF"/>
                    </a:solidFill>
                  </a:tcPr>
                </a:tc>
                <a:tc>
                  <a:txBody>
                    <a:bodyPr/>
                    <a:lstStyle/>
                    <a:p>
                      <a:pPr algn="ctr" fontAlgn="ctr"/>
                      <a:endParaRPr lang="fr-FR" sz="500" b="0" i="0" u="none" strike="noStrike" dirty="0">
                        <a:solidFill>
                          <a:srgbClr val="00B050"/>
                        </a:solidFill>
                        <a:effectLst/>
                        <a:latin typeface="Calibri" panose="020F0502020204030204" pitchFamily="34" charset="0"/>
                      </a:endParaRPr>
                    </a:p>
                  </a:txBody>
                  <a:tcPr marL="3630" marR="3630" marT="363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69544639"/>
                  </a:ext>
                </a:extLst>
              </a:tr>
              <a:tr h="282185">
                <a:tc>
                  <a:txBody>
                    <a:bodyPr/>
                    <a:lstStyle/>
                    <a:p>
                      <a:pPr algn="ctr" fontAlgn="ctr"/>
                      <a:r>
                        <a:rPr lang="fr-FR" sz="1050" b="0" i="0" u="none" strike="noStrike">
                          <a:solidFill>
                            <a:srgbClr val="000000"/>
                          </a:solidFill>
                          <a:effectLst/>
                          <a:latin typeface="Calibri" panose="020F0502020204030204" pitchFamily="34" charset="0"/>
                        </a:rPr>
                        <a:t>Turkey</a:t>
                      </a:r>
                    </a:p>
                  </a:txBody>
                  <a:tcPr marL="3630" marR="3630" marT="363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6A6A6"/>
                    </a:solidFill>
                  </a:tcPr>
                </a:tc>
                <a:tc>
                  <a:txBody>
                    <a:bodyPr/>
                    <a:lstStyle/>
                    <a:p>
                      <a:pPr algn="ctr" fontAlgn="ctr"/>
                      <a:r>
                        <a:rPr lang="fr-FR" sz="1050" b="0" i="0" u="none" strike="noStrike">
                          <a:solidFill>
                            <a:srgbClr val="000000"/>
                          </a:solidFill>
                          <a:effectLst/>
                          <a:latin typeface="Calibri" panose="020F0502020204030204" pitchFamily="34" charset="0"/>
                        </a:rPr>
                        <a:t> </a:t>
                      </a:r>
                    </a:p>
                  </a:txBody>
                  <a:tcPr marL="3630" marR="3630" marT="363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fr-FR" sz="1050" b="0" i="0" u="none" strike="noStrike">
                          <a:solidFill>
                            <a:srgbClr val="000000"/>
                          </a:solidFill>
                          <a:effectLst/>
                          <a:latin typeface="Calibri" panose="020F0502020204030204" pitchFamily="34" charset="0"/>
                        </a:rPr>
                        <a:t>2022</a:t>
                      </a:r>
                    </a:p>
                  </a:txBody>
                  <a:tcPr marL="3630" marR="3630" marT="363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1050" b="0" i="0" u="none" strike="noStrike">
                          <a:solidFill>
                            <a:srgbClr val="000000"/>
                          </a:solidFill>
                          <a:effectLst/>
                          <a:latin typeface="Calibri" panose="020F0502020204030204" pitchFamily="34" charset="0"/>
                        </a:rPr>
                        <a:t> </a:t>
                      </a:r>
                    </a:p>
                  </a:txBody>
                  <a:tcPr marL="3630" marR="3630" marT="363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fr-FR" sz="1050" b="0" i="0" u="none" strike="noStrike" dirty="0">
                          <a:solidFill>
                            <a:srgbClr val="000000"/>
                          </a:solidFill>
                          <a:effectLst/>
                          <a:latin typeface="Calibri" panose="020F0502020204030204" pitchFamily="34" charset="0"/>
                        </a:rPr>
                        <a:t>1 518     </a:t>
                      </a:r>
                    </a:p>
                  </a:txBody>
                  <a:tcPr marL="3630" marR="3630" marT="3630"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1050" b="0" i="0" u="none" strike="noStrike" dirty="0">
                          <a:solidFill>
                            <a:srgbClr val="000000"/>
                          </a:solidFill>
                          <a:effectLst/>
                          <a:latin typeface="Calibri" panose="020F0502020204030204" pitchFamily="34" charset="0"/>
                        </a:rPr>
                        <a:t>23 019     </a:t>
                      </a:r>
                    </a:p>
                  </a:txBody>
                  <a:tcPr marL="3630" marR="3630" marT="3630"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1050" b="0" i="0" u="none" strike="noStrike">
                          <a:solidFill>
                            <a:srgbClr val="000000"/>
                          </a:solidFill>
                          <a:effectLst/>
                          <a:latin typeface="Calibri" panose="020F0502020204030204" pitchFamily="34" charset="0"/>
                        </a:rPr>
                        <a:t> </a:t>
                      </a:r>
                    </a:p>
                  </a:txBody>
                  <a:tcPr marL="3630" marR="3630" marT="36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rtl="0" fontAlgn="ctr"/>
                      <a:r>
                        <a:rPr lang="fr-FR" sz="1050" b="0" i="0" u="none" strike="noStrike">
                          <a:solidFill>
                            <a:srgbClr val="000000"/>
                          </a:solidFill>
                          <a:effectLst/>
                          <a:latin typeface="Calibri" panose="020F0502020204030204" pitchFamily="34" charset="0"/>
                        </a:rPr>
                        <a:t>7%</a:t>
                      </a:r>
                    </a:p>
                  </a:txBody>
                  <a:tcPr marL="3630" marR="3630" marT="363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1050" b="0" i="0" u="none" strike="noStrike">
                          <a:solidFill>
                            <a:srgbClr val="000000"/>
                          </a:solidFill>
                          <a:effectLst/>
                          <a:latin typeface="Calibri" panose="020F0502020204030204" pitchFamily="34" charset="0"/>
                        </a:rPr>
                        <a:t> </a:t>
                      </a:r>
                    </a:p>
                  </a:txBody>
                  <a:tcPr marL="3630" marR="3630" marT="36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fr-FR" sz="1050" b="0" i="0" u="none" strike="noStrike" dirty="0">
                          <a:solidFill>
                            <a:srgbClr val="000000"/>
                          </a:solidFill>
                          <a:effectLst/>
                          <a:latin typeface="Calibri" panose="020F0502020204030204" pitchFamily="34" charset="0"/>
                        </a:rPr>
                        <a:t>4 904     </a:t>
                      </a:r>
                    </a:p>
                  </a:txBody>
                  <a:tcPr marL="3630" marR="3630" marT="363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1050" b="0" i="0" u="none" strike="noStrike">
                          <a:solidFill>
                            <a:srgbClr val="000000"/>
                          </a:solidFill>
                          <a:effectLst/>
                          <a:latin typeface="Calibri" panose="020F0502020204030204" pitchFamily="34" charset="0"/>
                        </a:rPr>
                        <a:t> </a:t>
                      </a:r>
                    </a:p>
                  </a:txBody>
                  <a:tcPr marL="3630" marR="3630" marT="36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fr-FR" sz="1050" b="0" i="0" u="none" strike="noStrike" dirty="0">
                          <a:solidFill>
                            <a:srgbClr val="000000"/>
                          </a:solidFill>
                          <a:effectLst/>
                          <a:latin typeface="Calibri" panose="020F0502020204030204" pitchFamily="34" charset="0"/>
                        </a:rPr>
                        <a:t>9 405     </a:t>
                      </a:r>
                    </a:p>
                  </a:txBody>
                  <a:tcPr marL="3630" marR="3630" marT="363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1050" b="0" i="0" u="none" strike="noStrike">
                          <a:solidFill>
                            <a:srgbClr val="ED7D31"/>
                          </a:solidFill>
                          <a:effectLst/>
                          <a:latin typeface="Calibri" panose="020F0502020204030204" pitchFamily="34" charset="0"/>
                        </a:rPr>
                        <a:t> </a:t>
                      </a:r>
                    </a:p>
                  </a:txBody>
                  <a:tcPr marL="3630" marR="3630" marT="36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fr-FR" sz="1050" b="0" i="0" u="none" strike="noStrike" dirty="0">
                          <a:solidFill>
                            <a:srgbClr val="000000"/>
                          </a:solidFill>
                          <a:effectLst/>
                          <a:latin typeface="Calibri" panose="020F0502020204030204" pitchFamily="34" charset="0"/>
                        </a:rPr>
                        <a:t>8 353     </a:t>
                      </a:r>
                    </a:p>
                  </a:txBody>
                  <a:tcPr marL="3630" marR="3630" marT="363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1050" b="0" i="0" u="none" strike="noStrike">
                          <a:solidFill>
                            <a:srgbClr val="ED7D31"/>
                          </a:solidFill>
                          <a:effectLst/>
                          <a:latin typeface="Calibri" panose="020F0502020204030204" pitchFamily="34" charset="0"/>
                        </a:rPr>
                        <a:t> </a:t>
                      </a:r>
                    </a:p>
                  </a:txBody>
                  <a:tcPr marL="3630" marR="3630" marT="36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fr-FR" sz="1050" b="0" i="0" u="none" strike="noStrike" dirty="0">
                          <a:solidFill>
                            <a:srgbClr val="000000"/>
                          </a:solidFill>
                          <a:effectLst/>
                          <a:latin typeface="Calibri" panose="020F0502020204030204" pitchFamily="34" charset="0"/>
                        </a:rPr>
                        <a:t>3 964     </a:t>
                      </a:r>
                    </a:p>
                  </a:txBody>
                  <a:tcPr marL="3630" marR="3630" marT="363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1050" b="0" i="0" u="none" strike="noStrike">
                          <a:solidFill>
                            <a:srgbClr val="000000"/>
                          </a:solidFill>
                          <a:effectLst/>
                          <a:latin typeface="Calibri" panose="020F0502020204030204" pitchFamily="34" charset="0"/>
                        </a:rPr>
                        <a:t> </a:t>
                      </a:r>
                    </a:p>
                  </a:txBody>
                  <a:tcPr marL="3630" marR="3630" marT="363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fr-FR" sz="1050" b="0" i="0" u="none" strike="noStrike">
                          <a:solidFill>
                            <a:srgbClr val="FF0000"/>
                          </a:solidFill>
                          <a:effectLst/>
                          <a:latin typeface="Calibri" panose="020F0502020204030204" pitchFamily="34" charset="0"/>
                        </a:rPr>
                        <a:t>-91,8%</a:t>
                      </a:r>
                    </a:p>
                  </a:txBody>
                  <a:tcPr marL="3630" marR="3630" marT="363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1050" b="0" i="0" u="none" strike="noStrike">
                          <a:solidFill>
                            <a:srgbClr val="00B050"/>
                          </a:solidFill>
                          <a:effectLst/>
                          <a:latin typeface="Calibri" panose="020F0502020204030204" pitchFamily="34" charset="0"/>
                        </a:rPr>
                        <a:t> </a:t>
                      </a:r>
                    </a:p>
                  </a:txBody>
                  <a:tcPr marL="3630" marR="3630" marT="36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fr-FR" sz="1050" b="0" i="0" u="none" strike="noStrike">
                          <a:solidFill>
                            <a:srgbClr val="FF0000"/>
                          </a:solidFill>
                          <a:effectLst/>
                          <a:latin typeface="Calibri" panose="020F0502020204030204" pitchFamily="34" charset="0"/>
                        </a:rPr>
                        <a:t>-12,6%</a:t>
                      </a:r>
                    </a:p>
                  </a:txBody>
                  <a:tcPr marL="3630" marR="3630" marT="363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1050" b="0" i="0" u="none" strike="noStrike">
                          <a:solidFill>
                            <a:srgbClr val="00B050"/>
                          </a:solidFill>
                          <a:effectLst/>
                          <a:latin typeface="Calibri" panose="020F0502020204030204" pitchFamily="34" charset="0"/>
                        </a:rPr>
                        <a:t> </a:t>
                      </a:r>
                    </a:p>
                  </a:txBody>
                  <a:tcPr marL="3630" marR="3630" marT="36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fr-FR" sz="1050" b="0" i="0" u="none" strike="noStrike" dirty="0">
                          <a:solidFill>
                            <a:srgbClr val="FF0000"/>
                          </a:solidFill>
                          <a:effectLst/>
                          <a:latin typeface="Calibri" panose="020F0502020204030204" pitchFamily="34" charset="0"/>
                        </a:rPr>
                        <a:t>-137,3%</a:t>
                      </a:r>
                    </a:p>
                  </a:txBody>
                  <a:tcPr marL="3630" marR="3630" marT="363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100662282"/>
                  </a:ext>
                </a:extLst>
              </a:tr>
              <a:tr h="72000">
                <a:tc>
                  <a:txBody>
                    <a:bodyPr/>
                    <a:lstStyle/>
                    <a:p>
                      <a:pPr algn="ctr" fontAlgn="ctr"/>
                      <a:r>
                        <a:rPr lang="fr-FR" sz="500" b="0" i="0" u="none" strike="noStrike">
                          <a:solidFill>
                            <a:srgbClr val="000000"/>
                          </a:solidFill>
                          <a:effectLst/>
                          <a:latin typeface="Calibri" panose="020F0502020204030204" pitchFamily="34" charset="0"/>
                        </a:rPr>
                        <a:t> </a:t>
                      </a:r>
                    </a:p>
                  </a:txBody>
                  <a:tcPr marL="3630" marR="3630" marT="363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500" b="0" i="0" u="none" strike="noStrike">
                          <a:solidFill>
                            <a:srgbClr val="000000"/>
                          </a:solidFill>
                          <a:effectLst/>
                          <a:latin typeface="Calibri" panose="020F0502020204030204" pitchFamily="34" charset="0"/>
                        </a:rPr>
                        <a:t> </a:t>
                      </a:r>
                    </a:p>
                  </a:txBody>
                  <a:tcPr marL="3630" marR="3630" marT="3630" marB="0" anchor="ctr">
                    <a:lnL>
                      <a:noFill/>
                    </a:lnL>
                    <a:lnR>
                      <a:noFill/>
                    </a:lnR>
                    <a:lnT>
                      <a:noFill/>
                    </a:lnT>
                    <a:lnB>
                      <a:noFill/>
                    </a:lnB>
                    <a:solidFill>
                      <a:srgbClr val="FFFFFF"/>
                    </a:solidFill>
                  </a:tcPr>
                </a:tc>
                <a:tc>
                  <a:txBody>
                    <a:bodyPr/>
                    <a:lstStyle/>
                    <a:p>
                      <a:pPr algn="ctr" fontAlgn="ctr"/>
                      <a:r>
                        <a:rPr lang="fr-FR" sz="500" b="0" i="0" u="none" strike="noStrike">
                          <a:solidFill>
                            <a:srgbClr val="000000"/>
                          </a:solidFill>
                          <a:effectLst/>
                          <a:latin typeface="Calibri" panose="020F0502020204030204" pitchFamily="34" charset="0"/>
                        </a:rPr>
                        <a:t> </a:t>
                      </a:r>
                    </a:p>
                  </a:txBody>
                  <a:tcPr marL="3630" marR="3630" marT="363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500" b="0" i="0" u="none" strike="noStrike">
                          <a:solidFill>
                            <a:srgbClr val="000000"/>
                          </a:solidFill>
                          <a:effectLst/>
                          <a:latin typeface="Calibri" panose="020F0502020204030204" pitchFamily="34" charset="0"/>
                        </a:rPr>
                        <a:t> </a:t>
                      </a:r>
                    </a:p>
                  </a:txBody>
                  <a:tcPr marL="3630" marR="3630" marT="3630" marB="0" anchor="ctr">
                    <a:lnL>
                      <a:noFill/>
                    </a:lnL>
                    <a:lnR>
                      <a:noFill/>
                    </a:lnR>
                    <a:lnT>
                      <a:noFill/>
                    </a:lnT>
                    <a:lnB>
                      <a:noFill/>
                    </a:lnB>
                    <a:solidFill>
                      <a:srgbClr val="FFFFFF"/>
                    </a:solidFill>
                  </a:tcPr>
                </a:tc>
                <a:tc>
                  <a:txBody>
                    <a:bodyPr/>
                    <a:lstStyle/>
                    <a:p>
                      <a:pPr algn="ctr" fontAlgn="ctr"/>
                      <a:r>
                        <a:rPr lang="fr-FR" sz="500" b="0" i="0" u="none" strike="noStrike">
                          <a:solidFill>
                            <a:srgbClr val="000000"/>
                          </a:solidFill>
                          <a:effectLst/>
                          <a:latin typeface="Calibri" panose="020F0502020204030204" pitchFamily="34" charset="0"/>
                        </a:rPr>
                        <a:t> </a:t>
                      </a:r>
                    </a:p>
                  </a:txBody>
                  <a:tcPr marL="3630" marR="3630" marT="363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500" b="0" i="0" u="none" strike="noStrike">
                          <a:solidFill>
                            <a:srgbClr val="000000"/>
                          </a:solidFill>
                          <a:effectLst/>
                          <a:latin typeface="Calibri" panose="020F0502020204030204" pitchFamily="34" charset="0"/>
                        </a:rPr>
                        <a:t> </a:t>
                      </a:r>
                    </a:p>
                  </a:txBody>
                  <a:tcPr marL="3630" marR="3630" marT="363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500" b="0" i="0" u="none" strike="noStrike">
                          <a:solidFill>
                            <a:srgbClr val="000000"/>
                          </a:solidFill>
                          <a:effectLst/>
                          <a:latin typeface="Calibri" panose="020F0502020204030204" pitchFamily="34" charset="0"/>
                        </a:rPr>
                        <a:t> </a:t>
                      </a:r>
                    </a:p>
                  </a:txBody>
                  <a:tcPr marL="3630" marR="3630" marT="3630" marB="0" anchor="b">
                    <a:lnL>
                      <a:noFill/>
                    </a:lnL>
                    <a:lnR>
                      <a:noFill/>
                    </a:lnR>
                    <a:lnT>
                      <a:noFill/>
                    </a:lnT>
                    <a:lnB>
                      <a:noFill/>
                    </a:lnB>
                    <a:solidFill>
                      <a:srgbClr val="FFFFFF"/>
                    </a:solidFill>
                  </a:tcPr>
                </a:tc>
                <a:tc>
                  <a:txBody>
                    <a:bodyPr/>
                    <a:lstStyle/>
                    <a:p>
                      <a:pPr algn="ctr" fontAlgn="b"/>
                      <a:r>
                        <a:rPr lang="fr-FR" sz="500" b="0" i="0" u="none" strike="noStrike">
                          <a:solidFill>
                            <a:srgbClr val="000000"/>
                          </a:solidFill>
                          <a:effectLst/>
                          <a:latin typeface="Calibri" panose="020F0502020204030204" pitchFamily="34" charset="0"/>
                        </a:rPr>
                        <a:t> </a:t>
                      </a:r>
                    </a:p>
                  </a:txBody>
                  <a:tcPr marL="3630" marR="3630" marT="363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500" b="0" i="0" u="none" strike="noStrike">
                          <a:solidFill>
                            <a:srgbClr val="000000"/>
                          </a:solidFill>
                          <a:effectLst/>
                          <a:latin typeface="Calibri" panose="020F0502020204030204" pitchFamily="34" charset="0"/>
                        </a:rPr>
                        <a:t> </a:t>
                      </a:r>
                    </a:p>
                  </a:txBody>
                  <a:tcPr marL="3630" marR="3630" marT="3630" marB="0" anchor="b">
                    <a:lnL>
                      <a:noFill/>
                    </a:lnL>
                    <a:lnR>
                      <a:noFill/>
                    </a:lnR>
                    <a:lnT>
                      <a:noFill/>
                    </a:lnT>
                    <a:lnB>
                      <a:noFill/>
                    </a:lnB>
                    <a:solidFill>
                      <a:srgbClr val="FFFFFF"/>
                    </a:solidFill>
                  </a:tcPr>
                </a:tc>
                <a:tc>
                  <a:txBody>
                    <a:bodyPr/>
                    <a:lstStyle/>
                    <a:p>
                      <a:pPr algn="ctr" fontAlgn="b"/>
                      <a:r>
                        <a:rPr lang="fr-FR" sz="500" b="0" i="0" u="none" strike="noStrike">
                          <a:solidFill>
                            <a:srgbClr val="000000"/>
                          </a:solidFill>
                          <a:effectLst/>
                          <a:latin typeface="Calibri" panose="020F0502020204030204" pitchFamily="34" charset="0"/>
                        </a:rPr>
                        <a:t> </a:t>
                      </a:r>
                    </a:p>
                  </a:txBody>
                  <a:tcPr marL="3630" marR="3630" marT="363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500" b="0" i="0" u="none" strike="noStrike">
                          <a:solidFill>
                            <a:srgbClr val="000000"/>
                          </a:solidFill>
                          <a:effectLst/>
                          <a:latin typeface="Calibri" panose="020F0502020204030204" pitchFamily="34" charset="0"/>
                        </a:rPr>
                        <a:t> </a:t>
                      </a:r>
                    </a:p>
                  </a:txBody>
                  <a:tcPr marL="3630" marR="3630" marT="3630" marB="0" anchor="b">
                    <a:lnL>
                      <a:noFill/>
                    </a:lnL>
                    <a:lnR>
                      <a:noFill/>
                    </a:lnR>
                    <a:lnT>
                      <a:noFill/>
                    </a:lnT>
                    <a:lnB>
                      <a:noFill/>
                    </a:lnB>
                    <a:solidFill>
                      <a:srgbClr val="FFFFFF"/>
                    </a:solidFill>
                  </a:tcPr>
                </a:tc>
                <a:tc>
                  <a:txBody>
                    <a:bodyPr/>
                    <a:lstStyle/>
                    <a:p>
                      <a:pPr algn="ctr" fontAlgn="b"/>
                      <a:r>
                        <a:rPr lang="fr-FR" sz="500" b="0" i="0" u="none" strike="noStrike">
                          <a:solidFill>
                            <a:srgbClr val="000000"/>
                          </a:solidFill>
                          <a:effectLst/>
                          <a:latin typeface="Calibri" panose="020F0502020204030204" pitchFamily="34" charset="0"/>
                        </a:rPr>
                        <a:t> </a:t>
                      </a:r>
                    </a:p>
                  </a:txBody>
                  <a:tcPr marL="3630" marR="3630" marT="363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500" b="0" i="0" u="none" strike="noStrike">
                          <a:solidFill>
                            <a:srgbClr val="ED7D31"/>
                          </a:solidFill>
                          <a:effectLst/>
                          <a:latin typeface="Calibri" panose="020F0502020204030204" pitchFamily="34" charset="0"/>
                        </a:rPr>
                        <a:t> </a:t>
                      </a:r>
                    </a:p>
                  </a:txBody>
                  <a:tcPr marL="3630" marR="3630" marT="3630" marB="0" anchor="b">
                    <a:lnL>
                      <a:noFill/>
                    </a:lnL>
                    <a:lnR>
                      <a:noFill/>
                    </a:lnR>
                    <a:lnT>
                      <a:noFill/>
                    </a:lnT>
                    <a:lnB>
                      <a:noFill/>
                    </a:lnB>
                    <a:solidFill>
                      <a:srgbClr val="FFFFFF"/>
                    </a:solidFill>
                  </a:tcPr>
                </a:tc>
                <a:tc>
                  <a:txBody>
                    <a:bodyPr/>
                    <a:lstStyle/>
                    <a:p>
                      <a:pPr algn="ctr" fontAlgn="b"/>
                      <a:r>
                        <a:rPr lang="fr-FR" sz="500" b="0" i="0" u="none" strike="noStrike">
                          <a:solidFill>
                            <a:srgbClr val="000000"/>
                          </a:solidFill>
                          <a:effectLst/>
                          <a:latin typeface="Calibri" panose="020F0502020204030204" pitchFamily="34" charset="0"/>
                        </a:rPr>
                        <a:t> </a:t>
                      </a:r>
                    </a:p>
                  </a:txBody>
                  <a:tcPr marL="3630" marR="3630" marT="363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500" b="0" i="0" u="none" strike="noStrike">
                          <a:solidFill>
                            <a:srgbClr val="ED7D31"/>
                          </a:solidFill>
                          <a:effectLst/>
                          <a:latin typeface="Calibri" panose="020F0502020204030204" pitchFamily="34" charset="0"/>
                        </a:rPr>
                        <a:t> </a:t>
                      </a:r>
                    </a:p>
                  </a:txBody>
                  <a:tcPr marL="3630" marR="3630" marT="3630" marB="0" anchor="b">
                    <a:lnL>
                      <a:noFill/>
                    </a:lnL>
                    <a:lnR>
                      <a:noFill/>
                    </a:lnR>
                    <a:lnT>
                      <a:noFill/>
                    </a:lnT>
                    <a:lnB>
                      <a:noFill/>
                    </a:lnB>
                    <a:solidFill>
                      <a:srgbClr val="FFFFFF"/>
                    </a:solidFill>
                  </a:tcPr>
                </a:tc>
                <a:tc>
                  <a:txBody>
                    <a:bodyPr/>
                    <a:lstStyle/>
                    <a:p>
                      <a:pPr algn="ctr" fontAlgn="b"/>
                      <a:r>
                        <a:rPr lang="fr-FR" sz="500" b="0" i="0" u="none" strike="noStrike">
                          <a:solidFill>
                            <a:srgbClr val="000000"/>
                          </a:solidFill>
                          <a:effectLst/>
                          <a:latin typeface="Calibri" panose="020F0502020204030204" pitchFamily="34" charset="0"/>
                        </a:rPr>
                        <a:t> </a:t>
                      </a:r>
                    </a:p>
                  </a:txBody>
                  <a:tcPr marL="3630" marR="3630" marT="363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500" b="0" i="0" u="none" strike="noStrike">
                          <a:solidFill>
                            <a:srgbClr val="000000"/>
                          </a:solidFill>
                          <a:effectLst/>
                          <a:latin typeface="Calibri" panose="020F0502020204030204" pitchFamily="34" charset="0"/>
                        </a:rPr>
                        <a:t> </a:t>
                      </a:r>
                    </a:p>
                  </a:txBody>
                  <a:tcPr marL="3630" marR="3630" marT="3630" marB="0" anchor="ctr">
                    <a:lnL>
                      <a:noFill/>
                    </a:lnL>
                    <a:lnR>
                      <a:noFill/>
                    </a:lnR>
                    <a:lnT>
                      <a:noFill/>
                    </a:lnT>
                    <a:lnB>
                      <a:noFill/>
                    </a:lnB>
                    <a:solidFill>
                      <a:srgbClr val="FFFFFF"/>
                    </a:solidFill>
                  </a:tcPr>
                </a:tc>
                <a:tc>
                  <a:txBody>
                    <a:bodyPr/>
                    <a:lstStyle/>
                    <a:p>
                      <a:pPr algn="ctr" fontAlgn="ctr"/>
                      <a:r>
                        <a:rPr lang="fr-FR" sz="500" b="0" i="0" u="none" strike="noStrike">
                          <a:solidFill>
                            <a:srgbClr val="00B050"/>
                          </a:solidFill>
                          <a:effectLst/>
                          <a:latin typeface="Calibri" panose="020F0502020204030204" pitchFamily="34" charset="0"/>
                        </a:rPr>
                        <a:t> </a:t>
                      </a:r>
                    </a:p>
                  </a:txBody>
                  <a:tcPr marL="3630" marR="3630" marT="363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400" b="0" i="0" u="none" strike="noStrike">
                          <a:solidFill>
                            <a:srgbClr val="00B050"/>
                          </a:solidFill>
                          <a:effectLst/>
                          <a:latin typeface="Calibri" panose="020F0502020204030204" pitchFamily="34" charset="0"/>
                        </a:rPr>
                        <a:t> </a:t>
                      </a:r>
                    </a:p>
                  </a:txBody>
                  <a:tcPr marL="3630" marR="3630" marT="3630" marB="0" anchor="b">
                    <a:lnL>
                      <a:noFill/>
                    </a:lnL>
                    <a:lnR>
                      <a:noFill/>
                    </a:lnR>
                    <a:lnT>
                      <a:noFill/>
                    </a:lnT>
                    <a:lnB>
                      <a:noFill/>
                    </a:lnB>
                    <a:solidFill>
                      <a:srgbClr val="FFFFFF"/>
                    </a:solidFill>
                  </a:tcPr>
                </a:tc>
                <a:tc>
                  <a:txBody>
                    <a:bodyPr/>
                    <a:lstStyle/>
                    <a:p>
                      <a:pPr algn="ctr" fontAlgn="ctr"/>
                      <a:r>
                        <a:rPr lang="fr-FR" sz="500" b="0" i="0" u="none" strike="noStrike">
                          <a:solidFill>
                            <a:srgbClr val="00B050"/>
                          </a:solidFill>
                          <a:effectLst/>
                          <a:latin typeface="Calibri" panose="020F0502020204030204" pitchFamily="34" charset="0"/>
                        </a:rPr>
                        <a:t> </a:t>
                      </a:r>
                    </a:p>
                  </a:txBody>
                  <a:tcPr marL="3630" marR="3630" marT="363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400" b="0" i="0" u="none" strike="noStrike">
                          <a:solidFill>
                            <a:srgbClr val="00B050"/>
                          </a:solidFill>
                          <a:effectLst/>
                          <a:latin typeface="Calibri" panose="020F0502020204030204" pitchFamily="34" charset="0"/>
                        </a:rPr>
                        <a:t> </a:t>
                      </a:r>
                    </a:p>
                  </a:txBody>
                  <a:tcPr marL="3630" marR="3630" marT="3630" marB="0" anchor="b">
                    <a:lnL>
                      <a:noFill/>
                    </a:lnL>
                    <a:lnR>
                      <a:noFill/>
                    </a:lnR>
                    <a:lnT>
                      <a:noFill/>
                    </a:lnT>
                    <a:lnB>
                      <a:noFill/>
                    </a:lnB>
                    <a:solidFill>
                      <a:srgbClr val="FFFFFF"/>
                    </a:solidFill>
                  </a:tcPr>
                </a:tc>
                <a:tc>
                  <a:txBody>
                    <a:bodyPr/>
                    <a:lstStyle/>
                    <a:p>
                      <a:pPr algn="ctr" fontAlgn="ctr"/>
                      <a:r>
                        <a:rPr lang="fr-FR" sz="500" b="0" i="0" u="none" strike="noStrike" dirty="0">
                          <a:solidFill>
                            <a:srgbClr val="00B050"/>
                          </a:solidFill>
                          <a:effectLst/>
                          <a:latin typeface="Calibri" panose="020F0502020204030204" pitchFamily="34" charset="0"/>
                        </a:rPr>
                        <a:t> </a:t>
                      </a:r>
                    </a:p>
                  </a:txBody>
                  <a:tcPr marL="3630" marR="3630" marT="363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070790912"/>
                  </a:ext>
                </a:extLst>
              </a:tr>
              <a:tr h="282185">
                <a:tc>
                  <a:txBody>
                    <a:bodyPr/>
                    <a:lstStyle/>
                    <a:p>
                      <a:pPr algn="ctr" fontAlgn="ctr"/>
                      <a:r>
                        <a:rPr lang="fr-FR" sz="1050" b="0" i="0" u="none" strike="noStrike">
                          <a:solidFill>
                            <a:srgbClr val="000000"/>
                          </a:solidFill>
                          <a:effectLst/>
                          <a:latin typeface="Calibri" panose="020F0502020204030204" pitchFamily="34" charset="0"/>
                        </a:rPr>
                        <a:t>Poland</a:t>
                      </a:r>
                    </a:p>
                  </a:txBody>
                  <a:tcPr marL="3630" marR="3630" marT="363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6A6A6"/>
                    </a:solidFill>
                  </a:tcPr>
                </a:tc>
                <a:tc>
                  <a:txBody>
                    <a:bodyPr/>
                    <a:lstStyle/>
                    <a:p>
                      <a:pPr algn="ctr" fontAlgn="ctr"/>
                      <a:r>
                        <a:rPr lang="fr-FR" sz="1050" b="0" i="0" u="none" strike="noStrike">
                          <a:solidFill>
                            <a:srgbClr val="000000"/>
                          </a:solidFill>
                          <a:effectLst/>
                          <a:latin typeface="Calibri" panose="020F0502020204030204" pitchFamily="34" charset="0"/>
                        </a:rPr>
                        <a:t> </a:t>
                      </a:r>
                    </a:p>
                  </a:txBody>
                  <a:tcPr marL="3630" marR="3630" marT="363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fr-FR" sz="1050" b="0" i="0" u="none" strike="noStrike">
                          <a:solidFill>
                            <a:srgbClr val="000000"/>
                          </a:solidFill>
                          <a:effectLst/>
                          <a:latin typeface="Calibri" panose="020F0502020204030204" pitchFamily="34" charset="0"/>
                        </a:rPr>
                        <a:t>2022</a:t>
                      </a:r>
                    </a:p>
                  </a:txBody>
                  <a:tcPr marL="3630" marR="3630" marT="363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1050" b="0" i="0" u="none" strike="noStrike">
                          <a:solidFill>
                            <a:srgbClr val="000000"/>
                          </a:solidFill>
                          <a:effectLst/>
                          <a:latin typeface="Calibri" panose="020F0502020204030204" pitchFamily="34" charset="0"/>
                        </a:rPr>
                        <a:t> </a:t>
                      </a:r>
                    </a:p>
                  </a:txBody>
                  <a:tcPr marL="3630" marR="3630" marT="363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fr-FR" sz="1050" b="0" i="0" u="none" strike="noStrike" dirty="0">
                          <a:solidFill>
                            <a:srgbClr val="000000"/>
                          </a:solidFill>
                          <a:effectLst/>
                          <a:latin typeface="Calibri" panose="020F0502020204030204" pitchFamily="34" charset="0"/>
                        </a:rPr>
                        <a:t>766     </a:t>
                      </a:r>
                    </a:p>
                  </a:txBody>
                  <a:tcPr marL="3630" marR="3630" marT="3630"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1050" b="0" i="0" u="none" strike="noStrike" dirty="0">
                          <a:solidFill>
                            <a:srgbClr val="000000"/>
                          </a:solidFill>
                          <a:effectLst/>
                          <a:latin typeface="Calibri" panose="020F0502020204030204" pitchFamily="34" charset="0"/>
                        </a:rPr>
                        <a:t>13 206     </a:t>
                      </a:r>
                    </a:p>
                  </a:txBody>
                  <a:tcPr marL="3630" marR="3630" marT="3630"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1050" b="0" i="0" u="none" strike="noStrike">
                          <a:solidFill>
                            <a:srgbClr val="000000"/>
                          </a:solidFill>
                          <a:effectLst/>
                          <a:latin typeface="Calibri" panose="020F0502020204030204" pitchFamily="34" charset="0"/>
                        </a:rPr>
                        <a:t> </a:t>
                      </a:r>
                    </a:p>
                  </a:txBody>
                  <a:tcPr marL="3630" marR="3630" marT="36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rtl="0" fontAlgn="ctr"/>
                      <a:r>
                        <a:rPr lang="fr-FR" sz="1050" b="0" i="0" u="none" strike="noStrike">
                          <a:solidFill>
                            <a:srgbClr val="000000"/>
                          </a:solidFill>
                          <a:effectLst/>
                          <a:latin typeface="Calibri" panose="020F0502020204030204" pitchFamily="34" charset="0"/>
                        </a:rPr>
                        <a:t>6%</a:t>
                      </a:r>
                    </a:p>
                  </a:txBody>
                  <a:tcPr marL="3630" marR="3630" marT="363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1050" b="0" i="0" u="none" strike="noStrike">
                          <a:solidFill>
                            <a:srgbClr val="000000"/>
                          </a:solidFill>
                          <a:effectLst/>
                          <a:latin typeface="Calibri" panose="020F0502020204030204" pitchFamily="34" charset="0"/>
                        </a:rPr>
                        <a:t> </a:t>
                      </a:r>
                    </a:p>
                  </a:txBody>
                  <a:tcPr marL="3630" marR="3630" marT="36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fr-FR" sz="1050" b="0" i="0" u="none" strike="noStrike" dirty="0">
                          <a:solidFill>
                            <a:srgbClr val="000000"/>
                          </a:solidFill>
                          <a:effectLst/>
                          <a:latin typeface="Calibri" panose="020F0502020204030204" pitchFamily="34" charset="0"/>
                        </a:rPr>
                        <a:t>1 865     </a:t>
                      </a:r>
                    </a:p>
                  </a:txBody>
                  <a:tcPr marL="3630" marR="3630" marT="363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1050" b="0" i="0" u="none" strike="noStrike">
                          <a:solidFill>
                            <a:srgbClr val="000000"/>
                          </a:solidFill>
                          <a:effectLst/>
                          <a:latin typeface="Calibri" panose="020F0502020204030204" pitchFamily="34" charset="0"/>
                        </a:rPr>
                        <a:t> </a:t>
                      </a:r>
                    </a:p>
                  </a:txBody>
                  <a:tcPr marL="3630" marR="3630" marT="36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fr-FR" sz="1050" b="0" i="0" u="none" strike="noStrike" dirty="0">
                          <a:solidFill>
                            <a:srgbClr val="000000"/>
                          </a:solidFill>
                          <a:effectLst/>
                          <a:latin typeface="Calibri" panose="020F0502020204030204" pitchFamily="34" charset="0"/>
                        </a:rPr>
                        <a:t>3 095     </a:t>
                      </a:r>
                    </a:p>
                  </a:txBody>
                  <a:tcPr marL="3630" marR="3630" marT="363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1050" b="0" i="0" u="none" strike="noStrike">
                          <a:solidFill>
                            <a:srgbClr val="ED7D31"/>
                          </a:solidFill>
                          <a:effectLst/>
                          <a:latin typeface="Calibri" panose="020F0502020204030204" pitchFamily="34" charset="0"/>
                        </a:rPr>
                        <a:t> </a:t>
                      </a:r>
                    </a:p>
                  </a:txBody>
                  <a:tcPr marL="3630" marR="3630" marT="36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fr-FR" sz="1050" b="0" i="0" u="none" strike="noStrike" dirty="0">
                          <a:solidFill>
                            <a:srgbClr val="000000"/>
                          </a:solidFill>
                          <a:effectLst/>
                          <a:latin typeface="Calibri" panose="020F0502020204030204" pitchFamily="34" charset="0"/>
                        </a:rPr>
                        <a:t>2 611     </a:t>
                      </a:r>
                    </a:p>
                  </a:txBody>
                  <a:tcPr marL="3630" marR="3630" marT="363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1050" b="0" i="0" u="none" strike="noStrike">
                          <a:solidFill>
                            <a:srgbClr val="ED7D31"/>
                          </a:solidFill>
                          <a:effectLst/>
                          <a:latin typeface="Calibri" panose="020F0502020204030204" pitchFamily="34" charset="0"/>
                        </a:rPr>
                        <a:t> </a:t>
                      </a:r>
                    </a:p>
                  </a:txBody>
                  <a:tcPr marL="3630" marR="3630" marT="36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fr-FR" sz="1050" b="0" i="0" u="none" strike="noStrike" dirty="0">
                          <a:solidFill>
                            <a:srgbClr val="000000"/>
                          </a:solidFill>
                          <a:effectLst/>
                          <a:latin typeface="Calibri" panose="020F0502020204030204" pitchFamily="34" charset="0"/>
                        </a:rPr>
                        <a:t>1 679     </a:t>
                      </a:r>
                    </a:p>
                  </a:txBody>
                  <a:tcPr marL="3630" marR="3630" marT="363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1050" b="0" i="0" u="none" strike="noStrike">
                          <a:solidFill>
                            <a:srgbClr val="000000"/>
                          </a:solidFill>
                          <a:effectLst/>
                          <a:latin typeface="Calibri" panose="020F0502020204030204" pitchFamily="34" charset="0"/>
                        </a:rPr>
                        <a:t> </a:t>
                      </a:r>
                    </a:p>
                  </a:txBody>
                  <a:tcPr marL="3630" marR="3630" marT="363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fr-FR" sz="1050" b="0" i="0" u="none" strike="noStrike">
                          <a:solidFill>
                            <a:srgbClr val="FF0000"/>
                          </a:solidFill>
                          <a:effectLst/>
                          <a:latin typeface="Calibri" panose="020F0502020204030204" pitchFamily="34" charset="0"/>
                        </a:rPr>
                        <a:t>-66,0%</a:t>
                      </a:r>
                    </a:p>
                  </a:txBody>
                  <a:tcPr marL="3630" marR="3630" marT="363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1050" b="0" i="0" u="none" strike="noStrike">
                          <a:solidFill>
                            <a:srgbClr val="00B050"/>
                          </a:solidFill>
                          <a:effectLst/>
                          <a:latin typeface="Calibri" panose="020F0502020204030204" pitchFamily="34" charset="0"/>
                        </a:rPr>
                        <a:t> </a:t>
                      </a:r>
                    </a:p>
                  </a:txBody>
                  <a:tcPr marL="3630" marR="3630" marT="36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fr-FR" sz="1050" b="0" i="0" u="none" strike="noStrike">
                          <a:solidFill>
                            <a:srgbClr val="FF0000"/>
                          </a:solidFill>
                          <a:effectLst/>
                          <a:latin typeface="Calibri" panose="020F0502020204030204" pitchFamily="34" charset="0"/>
                        </a:rPr>
                        <a:t>-18,5%</a:t>
                      </a:r>
                    </a:p>
                  </a:txBody>
                  <a:tcPr marL="3630" marR="3630" marT="363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1050" b="0" i="0" u="none" strike="noStrike">
                          <a:solidFill>
                            <a:srgbClr val="00B050"/>
                          </a:solidFill>
                          <a:effectLst/>
                          <a:latin typeface="Calibri" panose="020F0502020204030204" pitchFamily="34" charset="0"/>
                        </a:rPr>
                        <a:t> </a:t>
                      </a:r>
                    </a:p>
                  </a:txBody>
                  <a:tcPr marL="3630" marR="3630" marT="36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fr-FR" sz="1050" b="0" i="0" u="none" strike="noStrike" dirty="0">
                          <a:solidFill>
                            <a:srgbClr val="FF0000"/>
                          </a:solidFill>
                          <a:effectLst/>
                          <a:latin typeface="Calibri" panose="020F0502020204030204" pitchFamily="34" charset="0"/>
                        </a:rPr>
                        <a:t>-84,3%</a:t>
                      </a:r>
                    </a:p>
                  </a:txBody>
                  <a:tcPr marL="3630" marR="3630" marT="363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988518021"/>
                  </a:ext>
                </a:extLst>
              </a:tr>
              <a:tr h="72000">
                <a:tc>
                  <a:txBody>
                    <a:bodyPr/>
                    <a:lstStyle/>
                    <a:p>
                      <a:pPr algn="ctr" fontAlgn="ctr"/>
                      <a:r>
                        <a:rPr lang="fr-FR" sz="500" b="1" i="0" u="none" strike="noStrike">
                          <a:solidFill>
                            <a:srgbClr val="000000"/>
                          </a:solidFill>
                          <a:effectLst/>
                          <a:latin typeface="Calibri" panose="020F0502020204030204" pitchFamily="34" charset="0"/>
                        </a:rPr>
                        <a:t> </a:t>
                      </a:r>
                    </a:p>
                  </a:txBody>
                  <a:tcPr marL="3630" marR="3630" marT="363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500" b="1" i="0" u="none" strike="noStrike">
                          <a:solidFill>
                            <a:srgbClr val="000000"/>
                          </a:solidFill>
                          <a:effectLst/>
                          <a:latin typeface="Calibri" panose="020F0502020204030204" pitchFamily="34" charset="0"/>
                        </a:rPr>
                        <a:t> </a:t>
                      </a:r>
                    </a:p>
                  </a:txBody>
                  <a:tcPr marL="3630" marR="3630" marT="3630" marB="0" anchor="ctr">
                    <a:lnL>
                      <a:noFill/>
                    </a:lnL>
                    <a:lnR>
                      <a:noFill/>
                    </a:lnR>
                    <a:lnT>
                      <a:noFill/>
                    </a:lnT>
                    <a:lnB>
                      <a:noFill/>
                    </a:lnB>
                    <a:solidFill>
                      <a:srgbClr val="FFFFFF"/>
                    </a:solidFill>
                  </a:tcPr>
                </a:tc>
                <a:tc>
                  <a:txBody>
                    <a:bodyPr/>
                    <a:lstStyle/>
                    <a:p>
                      <a:pPr algn="ctr" fontAlgn="ctr"/>
                      <a:r>
                        <a:rPr lang="fr-FR" sz="500" b="0" i="0" u="none" strike="noStrike">
                          <a:solidFill>
                            <a:srgbClr val="000000"/>
                          </a:solidFill>
                          <a:effectLst/>
                          <a:latin typeface="Calibri" panose="020F0502020204030204" pitchFamily="34" charset="0"/>
                        </a:rPr>
                        <a:t> </a:t>
                      </a:r>
                    </a:p>
                  </a:txBody>
                  <a:tcPr marL="3630" marR="3630" marT="363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500" b="0" i="0" u="none" strike="noStrike">
                          <a:solidFill>
                            <a:srgbClr val="000000"/>
                          </a:solidFill>
                          <a:effectLst/>
                          <a:latin typeface="Calibri" panose="020F0502020204030204" pitchFamily="34" charset="0"/>
                        </a:rPr>
                        <a:t> </a:t>
                      </a:r>
                    </a:p>
                  </a:txBody>
                  <a:tcPr marL="3630" marR="3630" marT="3630" marB="0" anchor="ctr">
                    <a:lnL>
                      <a:noFill/>
                    </a:lnL>
                    <a:lnR>
                      <a:noFill/>
                    </a:lnR>
                    <a:lnT>
                      <a:noFill/>
                    </a:lnT>
                    <a:lnB>
                      <a:noFill/>
                    </a:lnB>
                    <a:solidFill>
                      <a:srgbClr val="FFFFFF"/>
                    </a:solidFill>
                  </a:tcPr>
                </a:tc>
                <a:tc>
                  <a:txBody>
                    <a:bodyPr/>
                    <a:lstStyle/>
                    <a:p>
                      <a:pPr algn="ctr" fontAlgn="ctr"/>
                      <a:r>
                        <a:rPr lang="fr-FR" sz="500" b="0" i="0" u="none" strike="noStrike">
                          <a:solidFill>
                            <a:srgbClr val="000000"/>
                          </a:solidFill>
                          <a:effectLst/>
                          <a:latin typeface="Calibri" panose="020F0502020204030204" pitchFamily="34" charset="0"/>
                        </a:rPr>
                        <a:t> </a:t>
                      </a:r>
                    </a:p>
                  </a:txBody>
                  <a:tcPr marL="3630" marR="3630" marT="363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500" b="0" i="0" u="none" strike="noStrike">
                          <a:solidFill>
                            <a:srgbClr val="000000"/>
                          </a:solidFill>
                          <a:effectLst/>
                          <a:latin typeface="Calibri" panose="020F0502020204030204" pitchFamily="34" charset="0"/>
                        </a:rPr>
                        <a:t> </a:t>
                      </a:r>
                    </a:p>
                  </a:txBody>
                  <a:tcPr marL="3630" marR="3630" marT="363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500" b="0" i="0" u="none" strike="noStrike">
                          <a:solidFill>
                            <a:srgbClr val="000000"/>
                          </a:solidFill>
                          <a:effectLst/>
                          <a:latin typeface="Calibri" panose="020F0502020204030204" pitchFamily="34" charset="0"/>
                        </a:rPr>
                        <a:t> </a:t>
                      </a:r>
                    </a:p>
                  </a:txBody>
                  <a:tcPr marL="3630" marR="3630" marT="3630" marB="0" anchor="b">
                    <a:lnL>
                      <a:noFill/>
                    </a:lnL>
                    <a:lnR>
                      <a:noFill/>
                    </a:lnR>
                    <a:lnT>
                      <a:noFill/>
                    </a:lnT>
                    <a:lnB>
                      <a:noFill/>
                    </a:lnB>
                    <a:solidFill>
                      <a:srgbClr val="FFFFFF"/>
                    </a:solidFill>
                  </a:tcPr>
                </a:tc>
                <a:tc>
                  <a:txBody>
                    <a:bodyPr/>
                    <a:lstStyle/>
                    <a:p>
                      <a:pPr algn="ctr" fontAlgn="b"/>
                      <a:r>
                        <a:rPr lang="fr-FR" sz="500" b="0" i="0" u="none" strike="noStrike">
                          <a:solidFill>
                            <a:srgbClr val="000000"/>
                          </a:solidFill>
                          <a:effectLst/>
                          <a:latin typeface="Calibri" panose="020F0502020204030204" pitchFamily="34" charset="0"/>
                        </a:rPr>
                        <a:t> </a:t>
                      </a:r>
                    </a:p>
                  </a:txBody>
                  <a:tcPr marL="3630" marR="3630" marT="363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500" b="0" i="0" u="none" strike="noStrike">
                          <a:solidFill>
                            <a:srgbClr val="000000"/>
                          </a:solidFill>
                          <a:effectLst/>
                          <a:latin typeface="Calibri" panose="020F0502020204030204" pitchFamily="34" charset="0"/>
                        </a:rPr>
                        <a:t> </a:t>
                      </a:r>
                    </a:p>
                  </a:txBody>
                  <a:tcPr marL="3630" marR="3630" marT="3630" marB="0" anchor="b">
                    <a:lnL>
                      <a:noFill/>
                    </a:lnL>
                    <a:lnR>
                      <a:noFill/>
                    </a:lnR>
                    <a:lnT>
                      <a:noFill/>
                    </a:lnT>
                    <a:lnB>
                      <a:noFill/>
                    </a:lnB>
                    <a:solidFill>
                      <a:srgbClr val="FFFFFF"/>
                    </a:solidFill>
                  </a:tcPr>
                </a:tc>
                <a:tc>
                  <a:txBody>
                    <a:bodyPr/>
                    <a:lstStyle/>
                    <a:p>
                      <a:pPr algn="ctr" fontAlgn="b"/>
                      <a:r>
                        <a:rPr lang="fr-FR" sz="500" b="0" i="0" u="none" strike="noStrike">
                          <a:solidFill>
                            <a:srgbClr val="000000"/>
                          </a:solidFill>
                          <a:effectLst/>
                          <a:latin typeface="Calibri" panose="020F0502020204030204" pitchFamily="34" charset="0"/>
                        </a:rPr>
                        <a:t> </a:t>
                      </a:r>
                    </a:p>
                  </a:txBody>
                  <a:tcPr marL="3630" marR="3630" marT="363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500" b="0" i="0" u="none" strike="noStrike">
                          <a:solidFill>
                            <a:srgbClr val="000000"/>
                          </a:solidFill>
                          <a:effectLst/>
                          <a:latin typeface="Calibri" panose="020F0502020204030204" pitchFamily="34" charset="0"/>
                        </a:rPr>
                        <a:t> </a:t>
                      </a:r>
                    </a:p>
                  </a:txBody>
                  <a:tcPr marL="3630" marR="3630" marT="3630" marB="0" anchor="b">
                    <a:lnL>
                      <a:noFill/>
                    </a:lnL>
                    <a:lnR>
                      <a:noFill/>
                    </a:lnR>
                    <a:lnT>
                      <a:noFill/>
                    </a:lnT>
                    <a:lnB>
                      <a:noFill/>
                    </a:lnB>
                    <a:solidFill>
                      <a:srgbClr val="FFFFFF"/>
                    </a:solidFill>
                  </a:tcPr>
                </a:tc>
                <a:tc>
                  <a:txBody>
                    <a:bodyPr/>
                    <a:lstStyle/>
                    <a:p>
                      <a:pPr algn="ctr" fontAlgn="b"/>
                      <a:r>
                        <a:rPr lang="fr-FR" sz="500" b="0" i="0" u="none" strike="noStrike">
                          <a:solidFill>
                            <a:srgbClr val="000000"/>
                          </a:solidFill>
                          <a:effectLst/>
                          <a:latin typeface="Calibri" panose="020F0502020204030204" pitchFamily="34" charset="0"/>
                        </a:rPr>
                        <a:t> </a:t>
                      </a:r>
                    </a:p>
                  </a:txBody>
                  <a:tcPr marL="3630" marR="3630" marT="363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500" b="0" i="0" u="none" strike="noStrike">
                          <a:solidFill>
                            <a:srgbClr val="ED7D31"/>
                          </a:solidFill>
                          <a:effectLst/>
                          <a:latin typeface="Calibri" panose="020F0502020204030204" pitchFamily="34" charset="0"/>
                        </a:rPr>
                        <a:t> </a:t>
                      </a:r>
                    </a:p>
                  </a:txBody>
                  <a:tcPr marL="3630" marR="3630" marT="3630" marB="0" anchor="b">
                    <a:lnL>
                      <a:noFill/>
                    </a:lnL>
                    <a:lnR>
                      <a:noFill/>
                    </a:lnR>
                    <a:lnT>
                      <a:noFill/>
                    </a:lnT>
                    <a:lnB>
                      <a:noFill/>
                    </a:lnB>
                    <a:solidFill>
                      <a:srgbClr val="FFFFFF"/>
                    </a:solidFill>
                  </a:tcPr>
                </a:tc>
                <a:tc>
                  <a:txBody>
                    <a:bodyPr/>
                    <a:lstStyle/>
                    <a:p>
                      <a:pPr algn="ctr" fontAlgn="b"/>
                      <a:r>
                        <a:rPr lang="fr-FR" sz="500" b="0" i="0" u="none" strike="noStrike">
                          <a:solidFill>
                            <a:srgbClr val="000000"/>
                          </a:solidFill>
                          <a:effectLst/>
                          <a:latin typeface="Calibri" panose="020F0502020204030204" pitchFamily="34" charset="0"/>
                        </a:rPr>
                        <a:t> </a:t>
                      </a:r>
                    </a:p>
                  </a:txBody>
                  <a:tcPr marL="3630" marR="3630" marT="363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500" b="0" i="0" u="none" strike="noStrike">
                          <a:solidFill>
                            <a:srgbClr val="ED7D31"/>
                          </a:solidFill>
                          <a:effectLst/>
                          <a:latin typeface="Calibri" panose="020F0502020204030204" pitchFamily="34" charset="0"/>
                        </a:rPr>
                        <a:t> </a:t>
                      </a:r>
                    </a:p>
                  </a:txBody>
                  <a:tcPr marL="3630" marR="3630" marT="3630" marB="0" anchor="b">
                    <a:lnL>
                      <a:noFill/>
                    </a:lnL>
                    <a:lnR>
                      <a:noFill/>
                    </a:lnR>
                    <a:lnT>
                      <a:noFill/>
                    </a:lnT>
                    <a:lnB>
                      <a:noFill/>
                    </a:lnB>
                    <a:solidFill>
                      <a:srgbClr val="FFFFFF"/>
                    </a:solidFill>
                  </a:tcPr>
                </a:tc>
                <a:tc>
                  <a:txBody>
                    <a:bodyPr/>
                    <a:lstStyle/>
                    <a:p>
                      <a:pPr algn="ctr" fontAlgn="b"/>
                      <a:r>
                        <a:rPr lang="fr-FR" sz="500" b="0" i="0" u="none" strike="noStrike">
                          <a:solidFill>
                            <a:srgbClr val="000000"/>
                          </a:solidFill>
                          <a:effectLst/>
                          <a:latin typeface="Calibri" panose="020F0502020204030204" pitchFamily="34" charset="0"/>
                        </a:rPr>
                        <a:t> </a:t>
                      </a:r>
                    </a:p>
                  </a:txBody>
                  <a:tcPr marL="3630" marR="3630" marT="363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500" b="0" i="0" u="none" strike="noStrike">
                          <a:solidFill>
                            <a:srgbClr val="000000"/>
                          </a:solidFill>
                          <a:effectLst/>
                          <a:latin typeface="Calibri" panose="020F0502020204030204" pitchFamily="34" charset="0"/>
                        </a:rPr>
                        <a:t> </a:t>
                      </a:r>
                    </a:p>
                  </a:txBody>
                  <a:tcPr marL="3630" marR="3630" marT="3630" marB="0" anchor="ctr">
                    <a:lnL>
                      <a:noFill/>
                    </a:lnL>
                    <a:lnR>
                      <a:noFill/>
                    </a:lnR>
                    <a:lnT>
                      <a:noFill/>
                    </a:lnT>
                    <a:lnB>
                      <a:noFill/>
                    </a:lnB>
                    <a:solidFill>
                      <a:srgbClr val="FFFFFF"/>
                    </a:solidFill>
                  </a:tcPr>
                </a:tc>
                <a:tc>
                  <a:txBody>
                    <a:bodyPr/>
                    <a:lstStyle/>
                    <a:p>
                      <a:pPr algn="ctr" fontAlgn="ctr"/>
                      <a:r>
                        <a:rPr lang="fr-FR" sz="500" b="0" i="0" u="none" strike="noStrike">
                          <a:solidFill>
                            <a:srgbClr val="00B050"/>
                          </a:solidFill>
                          <a:effectLst/>
                          <a:latin typeface="Calibri" panose="020F0502020204030204" pitchFamily="34" charset="0"/>
                        </a:rPr>
                        <a:t> </a:t>
                      </a:r>
                    </a:p>
                  </a:txBody>
                  <a:tcPr marL="3630" marR="3630" marT="363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400" b="0" i="0" u="none" strike="noStrike">
                          <a:solidFill>
                            <a:srgbClr val="00B050"/>
                          </a:solidFill>
                          <a:effectLst/>
                          <a:latin typeface="Calibri" panose="020F0502020204030204" pitchFamily="34" charset="0"/>
                        </a:rPr>
                        <a:t> </a:t>
                      </a:r>
                    </a:p>
                  </a:txBody>
                  <a:tcPr marL="3630" marR="3630" marT="3630" marB="0" anchor="b">
                    <a:lnL>
                      <a:noFill/>
                    </a:lnL>
                    <a:lnR>
                      <a:noFill/>
                    </a:lnR>
                    <a:lnT>
                      <a:noFill/>
                    </a:lnT>
                    <a:lnB>
                      <a:noFill/>
                    </a:lnB>
                    <a:solidFill>
                      <a:srgbClr val="FFFFFF"/>
                    </a:solidFill>
                  </a:tcPr>
                </a:tc>
                <a:tc>
                  <a:txBody>
                    <a:bodyPr/>
                    <a:lstStyle/>
                    <a:p>
                      <a:pPr algn="ctr" fontAlgn="ctr"/>
                      <a:r>
                        <a:rPr lang="fr-FR" sz="500" b="0" i="0" u="none" strike="noStrike">
                          <a:solidFill>
                            <a:srgbClr val="00B050"/>
                          </a:solidFill>
                          <a:effectLst/>
                          <a:latin typeface="Calibri" panose="020F0502020204030204" pitchFamily="34" charset="0"/>
                        </a:rPr>
                        <a:t> </a:t>
                      </a:r>
                    </a:p>
                  </a:txBody>
                  <a:tcPr marL="3630" marR="3630" marT="363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400" b="0" i="0" u="none" strike="noStrike">
                          <a:solidFill>
                            <a:srgbClr val="00B050"/>
                          </a:solidFill>
                          <a:effectLst/>
                          <a:latin typeface="Calibri" panose="020F0502020204030204" pitchFamily="34" charset="0"/>
                        </a:rPr>
                        <a:t> </a:t>
                      </a:r>
                    </a:p>
                  </a:txBody>
                  <a:tcPr marL="3630" marR="3630" marT="3630" marB="0" anchor="b">
                    <a:lnL>
                      <a:noFill/>
                    </a:lnL>
                    <a:lnR>
                      <a:noFill/>
                    </a:lnR>
                    <a:lnT>
                      <a:noFill/>
                    </a:lnT>
                    <a:lnB>
                      <a:noFill/>
                    </a:lnB>
                    <a:solidFill>
                      <a:srgbClr val="FFFFFF"/>
                    </a:solidFill>
                  </a:tcPr>
                </a:tc>
                <a:tc>
                  <a:txBody>
                    <a:bodyPr/>
                    <a:lstStyle/>
                    <a:p>
                      <a:pPr algn="ctr" fontAlgn="ctr"/>
                      <a:r>
                        <a:rPr lang="fr-FR" sz="500" b="0" i="0" u="none" strike="noStrike" dirty="0">
                          <a:solidFill>
                            <a:srgbClr val="00B050"/>
                          </a:solidFill>
                          <a:effectLst/>
                          <a:latin typeface="Calibri" panose="020F0502020204030204" pitchFamily="34" charset="0"/>
                        </a:rPr>
                        <a:t> </a:t>
                      </a:r>
                    </a:p>
                  </a:txBody>
                  <a:tcPr marL="3630" marR="3630" marT="363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049701812"/>
                  </a:ext>
                </a:extLst>
              </a:tr>
              <a:tr h="282185">
                <a:tc>
                  <a:txBody>
                    <a:bodyPr/>
                    <a:lstStyle/>
                    <a:p>
                      <a:pPr algn="ctr" fontAlgn="ctr"/>
                      <a:r>
                        <a:rPr lang="fr-FR" sz="1050" b="0" i="0" u="none" strike="noStrike" dirty="0">
                          <a:solidFill>
                            <a:srgbClr val="000000"/>
                          </a:solidFill>
                          <a:effectLst/>
                          <a:latin typeface="Calibri" panose="020F0502020204030204" pitchFamily="34" charset="0"/>
                        </a:rPr>
                        <a:t>Spain</a:t>
                      </a:r>
                    </a:p>
                  </a:txBody>
                  <a:tcPr marL="3630" marR="3630" marT="363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6A6A6"/>
                    </a:solidFill>
                  </a:tcPr>
                </a:tc>
                <a:tc>
                  <a:txBody>
                    <a:bodyPr/>
                    <a:lstStyle/>
                    <a:p>
                      <a:pPr algn="ctr" fontAlgn="ctr"/>
                      <a:r>
                        <a:rPr lang="fr-FR" sz="1050" b="0" i="0" u="none" strike="noStrike">
                          <a:solidFill>
                            <a:srgbClr val="000000"/>
                          </a:solidFill>
                          <a:effectLst/>
                          <a:latin typeface="Calibri" panose="020F0502020204030204" pitchFamily="34" charset="0"/>
                        </a:rPr>
                        <a:t> </a:t>
                      </a:r>
                    </a:p>
                  </a:txBody>
                  <a:tcPr marL="3630" marR="3630" marT="363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fr-FR" sz="1050" b="0" i="0" u="none" strike="noStrike">
                          <a:solidFill>
                            <a:srgbClr val="000000"/>
                          </a:solidFill>
                          <a:effectLst/>
                          <a:latin typeface="Calibri" panose="020F0502020204030204" pitchFamily="34" charset="0"/>
                        </a:rPr>
                        <a:t>2022</a:t>
                      </a:r>
                    </a:p>
                  </a:txBody>
                  <a:tcPr marL="3630" marR="3630" marT="363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1050" b="0" i="0" u="none" strike="noStrike">
                          <a:solidFill>
                            <a:srgbClr val="000000"/>
                          </a:solidFill>
                          <a:effectLst/>
                          <a:latin typeface="Calibri" panose="020F0502020204030204" pitchFamily="34" charset="0"/>
                        </a:rPr>
                        <a:t> </a:t>
                      </a:r>
                    </a:p>
                  </a:txBody>
                  <a:tcPr marL="3630" marR="3630" marT="363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fr-FR" sz="1050" b="0" i="0" u="none" strike="noStrike" dirty="0">
                          <a:solidFill>
                            <a:srgbClr val="000000"/>
                          </a:solidFill>
                          <a:effectLst/>
                          <a:latin typeface="Calibri" panose="020F0502020204030204" pitchFamily="34" charset="0"/>
                        </a:rPr>
                        <a:t>362     </a:t>
                      </a:r>
                    </a:p>
                  </a:txBody>
                  <a:tcPr marL="3630" marR="3630" marT="3630"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1050" b="0" i="0" u="none" strike="noStrike" dirty="0">
                          <a:solidFill>
                            <a:srgbClr val="000000"/>
                          </a:solidFill>
                          <a:effectLst/>
                          <a:latin typeface="Calibri" panose="020F0502020204030204" pitchFamily="34" charset="0"/>
                        </a:rPr>
                        <a:t>6 627     </a:t>
                      </a:r>
                    </a:p>
                  </a:txBody>
                  <a:tcPr marL="3630" marR="3630" marT="3630"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1050" b="0" i="0" u="none" strike="noStrike">
                          <a:solidFill>
                            <a:srgbClr val="000000"/>
                          </a:solidFill>
                          <a:effectLst/>
                          <a:latin typeface="Calibri" panose="020F0502020204030204" pitchFamily="34" charset="0"/>
                        </a:rPr>
                        <a:t> </a:t>
                      </a:r>
                    </a:p>
                  </a:txBody>
                  <a:tcPr marL="3630" marR="3630" marT="36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rtl="0" fontAlgn="ctr"/>
                      <a:r>
                        <a:rPr lang="fr-FR" sz="1050" b="0" i="0" u="none" strike="noStrike">
                          <a:solidFill>
                            <a:srgbClr val="000000"/>
                          </a:solidFill>
                          <a:effectLst/>
                          <a:latin typeface="Calibri" panose="020F0502020204030204" pitchFamily="34" charset="0"/>
                        </a:rPr>
                        <a:t>5%</a:t>
                      </a:r>
                    </a:p>
                  </a:txBody>
                  <a:tcPr marL="3630" marR="3630" marT="363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1050" b="0" i="0" u="none" strike="noStrike">
                          <a:solidFill>
                            <a:srgbClr val="000000"/>
                          </a:solidFill>
                          <a:effectLst/>
                          <a:latin typeface="Calibri" panose="020F0502020204030204" pitchFamily="34" charset="0"/>
                        </a:rPr>
                        <a:t> </a:t>
                      </a:r>
                    </a:p>
                  </a:txBody>
                  <a:tcPr marL="3630" marR="3630" marT="36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fr-FR" sz="1050" b="0" i="0" u="none" strike="noStrike" dirty="0">
                          <a:solidFill>
                            <a:srgbClr val="000000"/>
                          </a:solidFill>
                          <a:effectLst/>
                          <a:latin typeface="Calibri" panose="020F0502020204030204" pitchFamily="34" charset="0"/>
                        </a:rPr>
                        <a:t>442     </a:t>
                      </a:r>
                    </a:p>
                  </a:txBody>
                  <a:tcPr marL="3630" marR="3630" marT="363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1050" b="0" i="0" u="none" strike="noStrike">
                          <a:solidFill>
                            <a:srgbClr val="000000"/>
                          </a:solidFill>
                          <a:effectLst/>
                          <a:latin typeface="Calibri" panose="020F0502020204030204" pitchFamily="34" charset="0"/>
                        </a:rPr>
                        <a:t> </a:t>
                      </a:r>
                    </a:p>
                  </a:txBody>
                  <a:tcPr marL="3630" marR="3630" marT="36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fr-FR" sz="1050" b="0" i="0" u="none" strike="noStrike" dirty="0">
                          <a:solidFill>
                            <a:srgbClr val="000000"/>
                          </a:solidFill>
                          <a:effectLst/>
                          <a:latin typeface="Calibri" panose="020F0502020204030204" pitchFamily="34" charset="0"/>
                        </a:rPr>
                        <a:t>677     </a:t>
                      </a:r>
                    </a:p>
                  </a:txBody>
                  <a:tcPr marL="3630" marR="3630" marT="363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1050" b="0" i="0" u="none" strike="noStrike">
                          <a:solidFill>
                            <a:srgbClr val="ED7D31"/>
                          </a:solidFill>
                          <a:effectLst/>
                          <a:latin typeface="Calibri" panose="020F0502020204030204" pitchFamily="34" charset="0"/>
                        </a:rPr>
                        <a:t> </a:t>
                      </a:r>
                    </a:p>
                  </a:txBody>
                  <a:tcPr marL="3630" marR="3630" marT="36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fr-FR" sz="1050" b="0" i="0" u="none" strike="noStrike" dirty="0">
                          <a:solidFill>
                            <a:srgbClr val="000000"/>
                          </a:solidFill>
                          <a:effectLst/>
                          <a:latin typeface="Calibri" panose="020F0502020204030204" pitchFamily="34" charset="0"/>
                        </a:rPr>
                        <a:t>593     </a:t>
                      </a:r>
                    </a:p>
                  </a:txBody>
                  <a:tcPr marL="3630" marR="3630" marT="363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1050" b="0" i="0" u="none" strike="noStrike">
                          <a:solidFill>
                            <a:srgbClr val="ED7D31"/>
                          </a:solidFill>
                          <a:effectLst/>
                          <a:latin typeface="Calibri" panose="020F0502020204030204" pitchFamily="34" charset="0"/>
                        </a:rPr>
                        <a:t> </a:t>
                      </a:r>
                    </a:p>
                  </a:txBody>
                  <a:tcPr marL="3630" marR="3630" marT="36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fr-FR" sz="1050" b="0" i="0" u="none" strike="noStrike" dirty="0">
                          <a:solidFill>
                            <a:srgbClr val="000000"/>
                          </a:solidFill>
                          <a:effectLst/>
                          <a:latin typeface="Calibri" panose="020F0502020204030204" pitchFamily="34" charset="0"/>
                        </a:rPr>
                        <a:t>435     </a:t>
                      </a:r>
                    </a:p>
                  </a:txBody>
                  <a:tcPr marL="3630" marR="3630" marT="363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1050" b="0" i="0" u="none" strike="noStrike">
                          <a:solidFill>
                            <a:srgbClr val="000000"/>
                          </a:solidFill>
                          <a:effectLst/>
                          <a:latin typeface="Calibri" panose="020F0502020204030204" pitchFamily="34" charset="0"/>
                        </a:rPr>
                        <a:t> </a:t>
                      </a:r>
                    </a:p>
                  </a:txBody>
                  <a:tcPr marL="3630" marR="3630" marT="363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fr-FR" sz="1050" b="0" i="0" u="none" strike="noStrike">
                          <a:solidFill>
                            <a:srgbClr val="FF0000"/>
                          </a:solidFill>
                          <a:effectLst/>
                          <a:latin typeface="Calibri" panose="020F0502020204030204" pitchFamily="34" charset="0"/>
                        </a:rPr>
                        <a:t>-53,2%</a:t>
                      </a:r>
                    </a:p>
                  </a:txBody>
                  <a:tcPr marL="3630" marR="3630" marT="363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1050" b="0" i="0" u="none" strike="noStrike">
                          <a:solidFill>
                            <a:srgbClr val="00B050"/>
                          </a:solidFill>
                          <a:effectLst/>
                          <a:latin typeface="Calibri" panose="020F0502020204030204" pitchFamily="34" charset="0"/>
                        </a:rPr>
                        <a:t> </a:t>
                      </a:r>
                    </a:p>
                  </a:txBody>
                  <a:tcPr marL="3630" marR="3630" marT="36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fr-FR" sz="1050" b="0" i="0" u="none" strike="noStrike">
                          <a:solidFill>
                            <a:srgbClr val="FF0000"/>
                          </a:solidFill>
                          <a:effectLst/>
                          <a:latin typeface="Calibri" panose="020F0502020204030204" pitchFamily="34" charset="0"/>
                        </a:rPr>
                        <a:t>-14,2%</a:t>
                      </a:r>
                    </a:p>
                  </a:txBody>
                  <a:tcPr marL="3630" marR="3630" marT="363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1050" b="0" i="0" u="none" strike="noStrike">
                          <a:solidFill>
                            <a:srgbClr val="00B050"/>
                          </a:solidFill>
                          <a:effectLst/>
                          <a:latin typeface="Calibri" panose="020F0502020204030204" pitchFamily="34" charset="0"/>
                        </a:rPr>
                        <a:t> </a:t>
                      </a:r>
                    </a:p>
                  </a:txBody>
                  <a:tcPr marL="3630" marR="3630" marT="36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fr-FR" sz="1050" b="0" i="0" u="none" strike="noStrike" dirty="0">
                          <a:solidFill>
                            <a:srgbClr val="FF0000"/>
                          </a:solidFill>
                          <a:effectLst/>
                          <a:latin typeface="Calibri" panose="020F0502020204030204" pitchFamily="34" charset="0"/>
                        </a:rPr>
                        <a:t>-55,5%</a:t>
                      </a:r>
                    </a:p>
                  </a:txBody>
                  <a:tcPr marL="3630" marR="3630" marT="363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465958895"/>
                  </a:ext>
                </a:extLst>
              </a:tr>
              <a:tr h="72000">
                <a:tc>
                  <a:txBody>
                    <a:bodyPr/>
                    <a:lstStyle/>
                    <a:p>
                      <a:pPr algn="ctr" fontAlgn="ctr"/>
                      <a:r>
                        <a:rPr lang="fr-FR" sz="500" b="1" i="0" u="none" strike="noStrike">
                          <a:solidFill>
                            <a:srgbClr val="000000"/>
                          </a:solidFill>
                          <a:effectLst/>
                          <a:latin typeface="Calibri" panose="020F0502020204030204" pitchFamily="34" charset="0"/>
                        </a:rPr>
                        <a:t> </a:t>
                      </a:r>
                    </a:p>
                  </a:txBody>
                  <a:tcPr marL="3630" marR="3630" marT="363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500" b="1" i="0" u="none" strike="noStrike">
                          <a:solidFill>
                            <a:srgbClr val="000000"/>
                          </a:solidFill>
                          <a:effectLst/>
                          <a:latin typeface="Calibri" panose="020F0502020204030204" pitchFamily="34" charset="0"/>
                        </a:rPr>
                        <a:t> </a:t>
                      </a:r>
                    </a:p>
                  </a:txBody>
                  <a:tcPr marL="3630" marR="3630" marT="3630" marB="0" anchor="ctr">
                    <a:lnL>
                      <a:noFill/>
                    </a:lnL>
                    <a:lnR>
                      <a:noFill/>
                    </a:lnR>
                    <a:lnT>
                      <a:noFill/>
                    </a:lnT>
                    <a:lnB>
                      <a:noFill/>
                    </a:lnB>
                    <a:solidFill>
                      <a:srgbClr val="FFFFFF"/>
                    </a:solidFill>
                  </a:tcPr>
                </a:tc>
                <a:tc>
                  <a:txBody>
                    <a:bodyPr/>
                    <a:lstStyle/>
                    <a:p>
                      <a:pPr algn="ctr" fontAlgn="ctr"/>
                      <a:r>
                        <a:rPr lang="fr-FR" sz="500" b="0" i="0" u="none" strike="noStrike">
                          <a:solidFill>
                            <a:srgbClr val="000000"/>
                          </a:solidFill>
                          <a:effectLst/>
                          <a:latin typeface="Calibri" panose="020F0502020204030204" pitchFamily="34" charset="0"/>
                        </a:rPr>
                        <a:t> </a:t>
                      </a:r>
                    </a:p>
                  </a:txBody>
                  <a:tcPr marL="3630" marR="3630" marT="363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500" b="0" i="0" u="none" strike="noStrike">
                          <a:solidFill>
                            <a:srgbClr val="000000"/>
                          </a:solidFill>
                          <a:effectLst/>
                          <a:latin typeface="Calibri" panose="020F0502020204030204" pitchFamily="34" charset="0"/>
                        </a:rPr>
                        <a:t> </a:t>
                      </a:r>
                    </a:p>
                  </a:txBody>
                  <a:tcPr marL="3630" marR="3630" marT="3630" marB="0" anchor="ctr">
                    <a:lnL>
                      <a:noFill/>
                    </a:lnL>
                    <a:lnR>
                      <a:noFill/>
                    </a:lnR>
                    <a:lnT>
                      <a:noFill/>
                    </a:lnT>
                    <a:lnB>
                      <a:noFill/>
                    </a:lnB>
                    <a:solidFill>
                      <a:srgbClr val="FFFFFF"/>
                    </a:solidFill>
                  </a:tcPr>
                </a:tc>
                <a:tc>
                  <a:txBody>
                    <a:bodyPr/>
                    <a:lstStyle/>
                    <a:p>
                      <a:pPr algn="ctr" fontAlgn="ctr"/>
                      <a:r>
                        <a:rPr lang="fr-FR" sz="500" b="0" i="0" u="none" strike="noStrike">
                          <a:solidFill>
                            <a:srgbClr val="000000"/>
                          </a:solidFill>
                          <a:effectLst/>
                          <a:latin typeface="Calibri" panose="020F0502020204030204" pitchFamily="34" charset="0"/>
                        </a:rPr>
                        <a:t> </a:t>
                      </a:r>
                    </a:p>
                  </a:txBody>
                  <a:tcPr marL="3630" marR="3630" marT="363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500" b="0" i="0" u="none" strike="noStrike">
                          <a:solidFill>
                            <a:srgbClr val="000000"/>
                          </a:solidFill>
                          <a:effectLst/>
                          <a:latin typeface="Calibri" panose="020F0502020204030204" pitchFamily="34" charset="0"/>
                        </a:rPr>
                        <a:t> </a:t>
                      </a:r>
                    </a:p>
                  </a:txBody>
                  <a:tcPr marL="3630" marR="3630" marT="363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500" b="0" i="0" u="none" strike="noStrike">
                          <a:solidFill>
                            <a:srgbClr val="000000"/>
                          </a:solidFill>
                          <a:effectLst/>
                          <a:latin typeface="Calibri" panose="020F0502020204030204" pitchFamily="34" charset="0"/>
                        </a:rPr>
                        <a:t> </a:t>
                      </a:r>
                    </a:p>
                  </a:txBody>
                  <a:tcPr marL="3630" marR="3630" marT="3630" marB="0" anchor="b">
                    <a:lnL>
                      <a:noFill/>
                    </a:lnL>
                    <a:lnR>
                      <a:noFill/>
                    </a:lnR>
                    <a:lnT>
                      <a:noFill/>
                    </a:lnT>
                    <a:lnB>
                      <a:noFill/>
                    </a:lnB>
                    <a:solidFill>
                      <a:srgbClr val="FFFFFF"/>
                    </a:solidFill>
                  </a:tcPr>
                </a:tc>
                <a:tc>
                  <a:txBody>
                    <a:bodyPr/>
                    <a:lstStyle/>
                    <a:p>
                      <a:pPr algn="ctr" fontAlgn="b"/>
                      <a:r>
                        <a:rPr lang="fr-FR" sz="500" b="0" i="0" u="none" strike="noStrike">
                          <a:solidFill>
                            <a:srgbClr val="000000"/>
                          </a:solidFill>
                          <a:effectLst/>
                          <a:latin typeface="Calibri" panose="020F0502020204030204" pitchFamily="34" charset="0"/>
                        </a:rPr>
                        <a:t> </a:t>
                      </a:r>
                    </a:p>
                  </a:txBody>
                  <a:tcPr marL="3630" marR="3630" marT="363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500" b="0" i="0" u="none" strike="noStrike">
                          <a:solidFill>
                            <a:srgbClr val="000000"/>
                          </a:solidFill>
                          <a:effectLst/>
                          <a:latin typeface="Calibri" panose="020F0502020204030204" pitchFamily="34" charset="0"/>
                        </a:rPr>
                        <a:t> </a:t>
                      </a:r>
                    </a:p>
                  </a:txBody>
                  <a:tcPr marL="3630" marR="3630" marT="3630" marB="0" anchor="b">
                    <a:lnL>
                      <a:noFill/>
                    </a:lnL>
                    <a:lnR>
                      <a:noFill/>
                    </a:lnR>
                    <a:lnT>
                      <a:noFill/>
                    </a:lnT>
                    <a:lnB>
                      <a:noFill/>
                    </a:lnB>
                    <a:solidFill>
                      <a:srgbClr val="FFFFFF"/>
                    </a:solidFill>
                  </a:tcPr>
                </a:tc>
                <a:tc>
                  <a:txBody>
                    <a:bodyPr/>
                    <a:lstStyle/>
                    <a:p>
                      <a:pPr algn="ctr" fontAlgn="b"/>
                      <a:r>
                        <a:rPr lang="fr-FR" sz="500" b="0" i="0" u="none" strike="noStrike">
                          <a:solidFill>
                            <a:srgbClr val="000000"/>
                          </a:solidFill>
                          <a:effectLst/>
                          <a:latin typeface="Calibri" panose="020F0502020204030204" pitchFamily="34" charset="0"/>
                        </a:rPr>
                        <a:t> </a:t>
                      </a:r>
                    </a:p>
                  </a:txBody>
                  <a:tcPr marL="3630" marR="3630" marT="363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500" b="0" i="0" u="none" strike="noStrike">
                          <a:solidFill>
                            <a:srgbClr val="000000"/>
                          </a:solidFill>
                          <a:effectLst/>
                          <a:latin typeface="Calibri" panose="020F0502020204030204" pitchFamily="34" charset="0"/>
                        </a:rPr>
                        <a:t> </a:t>
                      </a:r>
                    </a:p>
                  </a:txBody>
                  <a:tcPr marL="3630" marR="3630" marT="3630" marB="0" anchor="b">
                    <a:lnL>
                      <a:noFill/>
                    </a:lnL>
                    <a:lnR>
                      <a:noFill/>
                    </a:lnR>
                    <a:lnT>
                      <a:noFill/>
                    </a:lnT>
                    <a:lnB>
                      <a:noFill/>
                    </a:lnB>
                    <a:solidFill>
                      <a:srgbClr val="FFFFFF"/>
                    </a:solidFill>
                  </a:tcPr>
                </a:tc>
                <a:tc>
                  <a:txBody>
                    <a:bodyPr/>
                    <a:lstStyle/>
                    <a:p>
                      <a:pPr algn="ctr" fontAlgn="b"/>
                      <a:r>
                        <a:rPr lang="fr-FR" sz="500" b="0" i="0" u="none" strike="noStrike">
                          <a:solidFill>
                            <a:srgbClr val="000000"/>
                          </a:solidFill>
                          <a:effectLst/>
                          <a:latin typeface="Calibri" panose="020F0502020204030204" pitchFamily="34" charset="0"/>
                        </a:rPr>
                        <a:t> </a:t>
                      </a:r>
                    </a:p>
                  </a:txBody>
                  <a:tcPr marL="3630" marR="3630" marT="363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500" b="0" i="0" u="none" strike="noStrike">
                          <a:solidFill>
                            <a:srgbClr val="ED7D31"/>
                          </a:solidFill>
                          <a:effectLst/>
                          <a:latin typeface="Calibri" panose="020F0502020204030204" pitchFamily="34" charset="0"/>
                        </a:rPr>
                        <a:t> </a:t>
                      </a:r>
                    </a:p>
                  </a:txBody>
                  <a:tcPr marL="3630" marR="3630" marT="3630" marB="0" anchor="b">
                    <a:lnL>
                      <a:noFill/>
                    </a:lnL>
                    <a:lnR>
                      <a:noFill/>
                    </a:lnR>
                    <a:lnT>
                      <a:noFill/>
                    </a:lnT>
                    <a:lnB>
                      <a:noFill/>
                    </a:lnB>
                    <a:solidFill>
                      <a:srgbClr val="FFFFFF"/>
                    </a:solidFill>
                  </a:tcPr>
                </a:tc>
                <a:tc>
                  <a:txBody>
                    <a:bodyPr/>
                    <a:lstStyle/>
                    <a:p>
                      <a:pPr algn="ctr" fontAlgn="b"/>
                      <a:r>
                        <a:rPr lang="fr-FR" sz="500" b="0" i="0" u="none" strike="noStrike">
                          <a:solidFill>
                            <a:srgbClr val="000000"/>
                          </a:solidFill>
                          <a:effectLst/>
                          <a:latin typeface="Calibri" panose="020F0502020204030204" pitchFamily="34" charset="0"/>
                        </a:rPr>
                        <a:t> </a:t>
                      </a:r>
                    </a:p>
                  </a:txBody>
                  <a:tcPr marL="3630" marR="3630" marT="363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500" b="0" i="0" u="none" strike="noStrike">
                          <a:solidFill>
                            <a:srgbClr val="ED7D31"/>
                          </a:solidFill>
                          <a:effectLst/>
                          <a:latin typeface="Calibri" panose="020F0502020204030204" pitchFamily="34" charset="0"/>
                        </a:rPr>
                        <a:t> </a:t>
                      </a:r>
                    </a:p>
                  </a:txBody>
                  <a:tcPr marL="3630" marR="3630" marT="3630" marB="0" anchor="b">
                    <a:lnL>
                      <a:noFill/>
                    </a:lnL>
                    <a:lnR>
                      <a:noFill/>
                    </a:lnR>
                    <a:lnT>
                      <a:noFill/>
                    </a:lnT>
                    <a:lnB>
                      <a:noFill/>
                    </a:lnB>
                    <a:solidFill>
                      <a:srgbClr val="FFFFFF"/>
                    </a:solidFill>
                  </a:tcPr>
                </a:tc>
                <a:tc>
                  <a:txBody>
                    <a:bodyPr/>
                    <a:lstStyle/>
                    <a:p>
                      <a:pPr algn="ctr" fontAlgn="b"/>
                      <a:r>
                        <a:rPr lang="fr-FR" sz="500" b="0" i="0" u="none" strike="noStrike">
                          <a:solidFill>
                            <a:srgbClr val="000000"/>
                          </a:solidFill>
                          <a:effectLst/>
                          <a:latin typeface="Calibri" panose="020F0502020204030204" pitchFamily="34" charset="0"/>
                        </a:rPr>
                        <a:t> </a:t>
                      </a:r>
                    </a:p>
                  </a:txBody>
                  <a:tcPr marL="3630" marR="3630" marT="363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500" b="0" i="0" u="none" strike="noStrike">
                          <a:solidFill>
                            <a:srgbClr val="000000"/>
                          </a:solidFill>
                          <a:effectLst/>
                          <a:latin typeface="Calibri" panose="020F0502020204030204" pitchFamily="34" charset="0"/>
                        </a:rPr>
                        <a:t> </a:t>
                      </a:r>
                    </a:p>
                  </a:txBody>
                  <a:tcPr marL="3630" marR="3630" marT="3630" marB="0" anchor="ctr">
                    <a:lnL>
                      <a:noFill/>
                    </a:lnL>
                    <a:lnR>
                      <a:noFill/>
                    </a:lnR>
                    <a:lnT>
                      <a:noFill/>
                    </a:lnT>
                    <a:lnB>
                      <a:noFill/>
                    </a:lnB>
                    <a:solidFill>
                      <a:srgbClr val="FFFFFF"/>
                    </a:solidFill>
                  </a:tcPr>
                </a:tc>
                <a:tc>
                  <a:txBody>
                    <a:bodyPr/>
                    <a:lstStyle/>
                    <a:p>
                      <a:pPr algn="ctr" fontAlgn="ctr"/>
                      <a:r>
                        <a:rPr lang="fr-FR" sz="500" b="0" i="0" u="none" strike="noStrike">
                          <a:solidFill>
                            <a:srgbClr val="00B050"/>
                          </a:solidFill>
                          <a:effectLst/>
                          <a:latin typeface="Calibri" panose="020F0502020204030204" pitchFamily="34" charset="0"/>
                        </a:rPr>
                        <a:t> </a:t>
                      </a:r>
                    </a:p>
                  </a:txBody>
                  <a:tcPr marL="3630" marR="3630" marT="363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400" b="0" i="0" u="none" strike="noStrike">
                          <a:solidFill>
                            <a:srgbClr val="00B050"/>
                          </a:solidFill>
                          <a:effectLst/>
                          <a:latin typeface="Calibri" panose="020F0502020204030204" pitchFamily="34" charset="0"/>
                        </a:rPr>
                        <a:t> </a:t>
                      </a:r>
                    </a:p>
                  </a:txBody>
                  <a:tcPr marL="3630" marR="3630" marT="3630" marB="0" anchor="b">
                    <a:lnL>
                      <a:noFill/>
                    </a:lnL>
                    <a:lnR>
                      <a:noFill/>
                    </a:lnR>
                    <a:lnT>
                      <a:noFill/>
                    </a:lnT>
                    <a:lnB>
                      <a:noFill/>
                    </a:lnB>
                    <a:solidFill>
                      <a:srgbClr val="FFFFFF"/>
                    </a:solidFill>
                  </a:tcPr>
                </a:tc>
                <a:tc>
                  <a:txBody>
                    <a:bodyPr/>
                    <a:lstStyle/>
                    <a:p>
                      <a:pPr algn="ctr" fontAlgn="ctr"/>
                      <a:r>
                        <a:rPr lang="fr-FR" sz="500" b="0" i="0" u="none" strike="noStrike">
                          <a:solidFill>
                            <a:srgbClr val="00B050"/>
                          </a:solidFill>
                          <a:effectLst/>
                          <a:latin typeface="Calibri" panose="020F0502020204030204" pitchFamily="34" charset="0"/>
                        </a:rPr>
                        <a:t> </a:t>
                      </a:r>
                    </a:p>
                  </a:txBody>
                  <a:tcPr marL="3630" marR="3630" marT="363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400" b="0" i="0" u="none" strike="noStrike">
                          <a:solidFill>
                            <a:srgbClr val="00B050"/>
                          </a:solidFill>
                          <a:effectLst/>
                          <a:latin typeface="Calibri" panose="020F0502020204030204" pitchFamily="34" charset="0"/>
                        </a:rPr>
                        <a:t> </a:t>
                      </a:r>
                    </a:p>
                  </a:txBody>
                  <a:tcPr marL="3630" marR="3630" marT="3630" marB="0" anchor="b">
                    <a:lnL>
                      <a:noFill/>
                    </a:lnL>
                    <a:lnR>
                      <a:noFill/>
                    </a:lnR>
                    <a:lnT>
                      <a:noFill/>
                    </a:lnT>
                    <a:lnB>
                      <a:noFill/>
                    </a:lnB>
                    <a:solidFill>
                      <a:srgbClr val="FFFFFF"/>
                    </a:solidFill>
                  </a:tcPr>
                </a:tc>
                <a:tc>
                  <a:txBody>
                    <a:bodyPr/>
                    <a:lstStyle/>
                    <a:p>
                      <a:pPr algn="ctr" fontAlgn="ctr"/>
                      <a:r>
                        <a:rPr lang="fr-FR" sz="500" b="0" i="0" u="none" strike="noStrike" dirty="0">
                          <a:solidFill>
                            <a:srgbClr val="00B050"/>
                          </a:solidFill>
                          <a:effectLst/>
                          <a:latin typeface="Calibri" panose="020F0502020204030204" pitchFamily="34" charset="0"/>
                        </a:rPr>
                        <a:t> </a:t>
                      </a:r>
                    </a:p>
                  </a:txBody>
                  <a:tcPr marL="3630" marR="3630" marT="363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206311291"/>
                  </a:ext>
                </a:extLst>
              </a:tr>
              <a:tr h="282185">
                <a:tc>
                  <a:txBody>
                    <a:bodyPr/>
                    <a:lstStyle/>
                    <a:p>
                      <a:pPr algn="ctr" fontAlgn="ctr"/>
                      <a:r>
                        <a:rPr lang="fr-FR" sz="1050" b="0" i="0" u="none" strike="noStrike">
                          <a:solidFill>
                            <a:srgbClr val="000000"/>
                          </a:solidFill>
                          <a:effectLst/>
                          <a:latin typeface="Calibri" panose="020F0502020204030204" pitchFamily="34" charset="0"/>
                        </a:rPr>
                        <a:t>Malaysia</a:t>
                      </a:r>
                    </a:p>
                  </a:txBody>
                  <a:tcPr marL="3630" marR="3630" marT="363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6A6A6"/>
                    </a:solidFill>
                  </a:tcPr>
                </a:tc>
                <a:tc>
                  <a:txBody>
                    <a:bodyPr/>
                    <a:lstStyle/>
                    <a:p>
                      <a:pPr algn="ctr" fontAlgn="ctr"/>
                      <a:r>
                        <a:rPr lang="fr-FR" sz="1050" b="0" i="0" u="none" strike="noStrike">
                          <a:solidFill>
                            <a:srgbClr val="000000"/>
                          </a:solidFill>
                          <a:effectLst/>
                          <a:latin typeface="Calibri" panose="020F0502020204030204" pitchFamily="34" charset="0"/>
                        </a:rPr>
                        <a:t> </a:t>
                      </a:r>
                    </a:p>
                  </a:txBody>
                  <a:tcPr marL="3630" marR="3630" marT="363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fr-FR" sz="1050" b="0" i="0" u="none" strike="noStrike">
                          <a:solidFill>
                            <a:srgbClr val="000000"/>
                          </a:solidFill>
                          <a:effectLst/>
                          <a:latin typeface="Calibri" panose="020F0502020204030204" pitchFamily="34" charset="0"/>
                        </a:rPr>
                        <a:t>2022</a:t>
                      </a:r>
                    </a:p>
                  </a:txBody>
                  <a:tcPr marL="3630" marR="3630" marT="363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1050" b="0" i="0" u="none" strike="noStrike">
                          <a:solidFill>
                            <a:srgbClr val="000000"/>
                          </a:solidFill>
                          <a:effectLst/>
                          <a:latin typeface="Calibri" panose="020F0502020204030204" pitchFamily="34" charset="0"/>
                        </a:rPr>
                        <a:t> </a:t>
                      </a:r>
                    </a:p>
                  </a:txBody>
                  <a:tcPr marL="3630" marR="3630" marT="363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fr-FR" sz="1050" b="0" i="0" u="none" strike="noStrike" dirty="0">
                          <a:solidFill>
                            <a:srgbClr val="000000"/>
                          </a:solidFill>
                          <a:effectLst/>
                          <a:latin typeface="Calibri" panose="020F0502020204030204" pitchFamily="34" charset="0"/>
                        </a:rPr>
                        <a:t>292     </a:t>
                      </a:r>
                    </a:p>
                  </a:txBody>
                  <a:tcPr marL="3630" marR="3630" marT="3630"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1050" b="0" i="0" u="none" strike="noStrike" dirty="0">
                          <a:solidFill>
                            <a:srgbClr val="000000"/>
                          </a:solidFill>
                          <a:effectLst/>
                          <a:latin typeface="Calibri" panose="020F0502020204030204" pitchFamily="34" charset="0"/>
                        </a:rPr>
                        <a:t>6 497     </a:t>
                      </a:r>
                    </a:p>
                  </a:txBody>
                  <a:tcPr marL="3630" marR="3630" marT="3630"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1050" b="0" i="0" u="none" strike="noStrike">
                          <a:solidFill>
                            <a:srgbClr val="000000"/>
                          </a:solidFill>
                          <a:effectLst/>
                          <a:latin typeface="Calibri" panose="020F0502020204030204" pitchFamily="34" charset="0"/>
                        </a:rPr>
                        <a:t> </a:t>
                      </a:r>
                    </a:p>
                  </a:txBody>
                  <a:tcPr marL="3630" marR="3630" marT="36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rtl="0" fontAlgn="ctr"/>
                      <a:r>
                        <a:rPr lang="fr-FR" sz="1050" b="0" i="0" u="none" strike="noStrike">
                          <a:solidFill>
                            <a:srgbClr val="000000"/>
                          </a:solidFill>
                          <a:effectLst/>
                          <a:latin typeface="Calibri" panose="020F0502020204030204" pitchFamily="34" charset="0"/>
                        </a:rPr>
                        <a:t>4%</a:t>
                      </a:r>
                    </a:p>
                  </a:txBody>
                  <a:tcPr marL="3630" marR="3630" marT="363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1050" b="0" i="0" u="none" strike="noStrike">
                          <a:solidFill>
                            <a:srgbClr val="000000"/>
                          </a:solidFill>
                          <a:effectLst/>
                          <a:latin typeface="Calibri" panose="020F0502020204030204" pitchFamily="34" charset="0"/>
                        </a:rPr>
                        <a:t> </a:t>
                      </a:r>
                    </a:p>
                  </a:txBody>
                  <a:tcPr marL="3630" marR="3630" marT="36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fr-FR" sz="1050" b="0" i="0" u="none" strike="noStrike" dirty="0">
                          <a:solidFill>
                            <a:srgbClr val="000000"/>
                          </a:solidFill>
                          <a:effectLst/>
                          <a:latin typeface="Calibri" panose="020F0502020204030204" pitchFamily="34" charset="0"/>
                        </a:rPr>
                        <a:t>1 934     </a:t>
                      </a:r>
                    </a:p>
                  </a:txBody>
                  <a:tcPr marL="3630" marR="3630" marT="363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1050" b="0" i="0" u="none" strike="noStrike">
                          <a:solidFill>
                            <a:srgbClr val="000000"/>
                          </a:solidFill>
                          <a:effectLst/>
                          <a:latin typeface="Calibri" panose="020F0502020204030204" pitchFamily="34" charset="0"/>
                        </a:rPr>
                        <a:t> </a:t>
                      </a:r>
                    </a:p>
                  </a:txBody>
                  <a:tcPr marL="3630" marR="3630" marT="36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fr-FR" sz="1050" b="0" i="0" u="none" strike="noStrike" dirty="0">
                          <a:solidFill>
                            <a:srgbClr val="000000"/>
                          </a:solidFill>
                          <a:effectLst/>
                          <a:latin typeface="Calibri" panose="020F0502020204030204" pitchFamily="34" charset="0"/>
                        </a:rPr>
                        <a:t>2 847     </a:t>
                      </a:r>
                    </a:p>
                  </a:txBody>
                  <a:tcPr marL="3630" marR="3630" marT="363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1050" b="0" i="0" u="none" strike="noStrike">
                          <a:solidFill>
                            <a:srgbClr val="ED7D31"/>
                          </a:solidFill>
                          <a:effectLst/>
                          <a:latin typeface="Calibri" panose="020F0502020204030204" pitchFamily="34" charset="0"/>
                        </a:rPr>
                        <a:t> </a:t>
                      </a:r>
                    </a:p>
                  </a:txBody>
                  <a:tcPr marL="3630" marR="3630" marT="36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fr-FR" sz="1050" b="0" i="0" u="none" strike="noStrike" dirty="0">
                          <a:solidFill>
                            <a:srgbClr val="000000"/>
                          </a:solidFill>
                          <a:effectLst/>
                          <a:latin typeface="Calibri" panose="020F0502020204030204" pitchFamily="34" charset="0"/>
                        </a:rPr>
                        <a:t>2 368     </a:t>
                      </a:r>
                    </a:p>
                  </a:txBody>
                  <a:tcPr marL="3630" marR="3630" marT="363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1050" b="0" i="0" u="none" strike="noStrike">
                          <a:solidFill>
                            <a:srgbClr val="ED7D31"/>
                          </a:solidFill>
                          <a:effectLst/>
                          <a:latin typeface="Calibri" panose="020F0502020204030204" pitchFamily="34" charset="0"/>
                        </a:rPr>
                        <a:t> </a:t>
                      </a:r>
                    </a:p>
                  </a:txBody>
                  <a:tcPr marL="3630" marR="3630" marT="36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fr-FR" sz="1050" b="0" i="0" u="none" strike="noStrike" dirty="0">
                          <a:solidFill>
                            <a:srgbClr val="000000"/>
                          </a:solidFill>
                          <a:effectLst/>
                          <a:latin typeface="Calibri" panose="020F0502020204030204" pitchFamily="34" charset="0"/>
                        </a:rPr>
                        <a:t>1 767     </a:t>
                      </a:r>
                    </a:p>
                  </a:txBody>
                  <a:tcPr marL="3630" marR="3630" marT="363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1050" b="0" i="0" u="none" strike="noStrike">
                          <a:solidFill>
                            <a:srgbClr val="000000"/>
                          </a:solidFill>
                          <a:effectLst/>
                          <a:latin typeface="Calibri" panose="020F0502020204030204" pitchFamily="34" charset="0"/>
                        </a:rPr>
                        <a:t> </a:t>
                      </a:r>
                    </a:p>
                  </a:txBody>
                  <a:tcPr marL="3630" marR="3630" marT="363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fr-FR" sz="1050" b="0" i="0" u="none" strike="noStrike">
                          <a:solidFill>
                            <a:srgbClr val="FF0000"/>
                          </a:solidFill>
                          <a:effectLst/>
                          <a:latin typeface="Calibri" panose="020F0502020204030204" pitchFamily="34" charset="0"/>
                        </a:rPr>
                        <a:t>-47,2%</a:t>
                      </a:r>
                    </a:p>
                  </a:txBody>
                  <a:tcPr marL="3630" marR="3630" marT="363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1050" b="0" i="0" u="none" strike="noStrike">
                          <a:solidFill>
                            <a:srgbClr val="00B050"/>
                          </a:solidFill>
                          <a:effectLst/>
                          <a:latin typeface="Calibri" panose="020F0502020204030204" pitchFamily="34" charset="0"/>
                        </a:rPr>
                        <a:t> </a:t>
                      </a:r>
                    </a:p>
                  </a:txBody>
                  <a:tcPr marL="3630" marR="3630" marT="36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fr-FR" sz="1050" b="0" i="0" u="none" strike="noStrike">
                          <a:solidFill>
                            <a:srgbClr val="FF0000"/>
                          </a:solidFill>
                          <a:effectLst/>
                          <a:latin typeface="Calibri" panose="020F0502020204030204" pitchFamily="34" charset="0"/>
                        </a:rPr>
                        <a:t>-20,2%</a:t>
                      </a:r>
                    </a:p>
                  </a:txBody>
                  <a:tcPr marL="3630" marR="3630" marT="363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1050" b="0" i="0" u="none" strike="noStrike">
                          <a:solidFill>
                            <a:srgbClr val="00B050"/>
                          </a:solidFill>
                          <a:effectLst/>
                          <a:latin typeface="Calibri" panose="020F0502020204030204" pitchFamily="34" charset="0"/>
                        </a:rPr>
                        <a:t> </a:t>
                      </a:r>
                    </a:p>
                  </a:txBody>
                  <a:tcPr marL="3630" marR="3630" marT="36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fr-FR" sz="1050" b="0" i="0" u="none" strike="noStrike" dirty="0">
                          <a:solidFill>
                            <a:srgbClr val="FF0000"/>
                          </a:solidFill>
                          <a:effectLst/>
                          <a:latin typeface="Calibri" panose="020F0502020204030204" pitchFamily="34" charset="0"/>
                        </a:rPr>
                        <a:t>-61,1%</a:t>
                      </a:r>
                    </a:p>
                  </a:txBody>
                  <a:tcPr marL="3630" marR="3630" marT="363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241898973"/>
                  </a:ext>
                </a:extLst>
              </a:tr>
              <a:tr h="72000">
                <a:tc>
                  <a:txBody>
                    <a:bodyPr/>
                    <a:lstStyle/>
                    <a:p>
                      <a:pPr algn="ctr" fontAlgn="ctr"/>
                      <a:r>
                        <a:rPr lang="fr-FR" sz="500" b="1" i="0" u="none" strike="noStrike" dirty="0">
                          <a:solidFill>
                            <a:srgbClr val="000000"/>
                          </a:solidFill>
                          <a:effectLst/>
                          <a:latin typeface="Calibri" panose="020F0502020204030204" pitchFamily="34" charset="0"/>
                        </a:rPr>
                        <a:t> </a:t>
                      </a:r>
                    </a:p>
                  </a:txBody>
                  <a:tcPr marL="3630" marR="3630" marT="363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500" b="1" i="0" u="none" strike="noStrike">
                          <a:solidFill>
                            <a:srgbClr val="000000"/>
                          </a:solidFill>
                          <a:effectLst/>
                          <a:latin typeface="Calibri" panose="020F0502020204030204" pitchFamily="34" charset="0"/>
                        </a:rPr>
                        <a:t> </a:t>
                      </a:r>
                    </a:p>
                  </a:txBody>
                  <a:tcPr marL="3630" marR="3630" marT="3630" marB="0" anchor="ctr">
                    <a:lnL>
                      <a:noFill/>
                    </a:lnL>
                    <a:lnR>
                      <a:noFill/>
                    </a:lnR>
                    <a:lnT>
                      <a:noFill/>
                    </a:lnT>
                    <a:lnB>
                      <a:noFill/>
                    </a:lnB>
                    <a:solidFill>
                      <a:srgbClr val="FFFFFF"/>
                    </a:solidFill>
                  </a:tcPr>
                </a:tc>
                <a:tc>
                  <a:txBody>
                    <a:bodyPr/>
                    <a:lstStyle/>
                    <a:p>
                      <a:pPr algn="ctr" fontAlgn="ctr"/>
                      <a:r>
                        <a:rPr lang="fr-FR" sz="500" b="0" i="0" u="none" strike="noStrike">
                          <a:solidFill>
                            <a:srgbClr val="000000"/>
                          </a:solidFill>
                          <a:effectLst/>
                          <a:latin typeface="Calibri" panose="020F0502020204030204" pitchFamily="34" charset="0"/>
                        </a:rPr>
                        <a:t> </a:t>
                      </a:r>
                    </a:p>
                  </a:txBody>
                  <a:tcPr marL="3630" marR="3630" marT="363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500" b="0" i="0" u="none" strike="noStrike">
                          <a:solidFill>
                            <a:srgbClr val="000000"/>
                          </a:solidFill>
                          <a:effectLst/>
                          <a:latin typeface="Calibri" panose="020F0502020204030204" pitchFamily="34" charset="0"/>
                        </a:rPr>
                        <a:t> </a:t>
                      </a:r>
                    </a:p>
                  </a:txBody>
                  <a:tcPr marL="3630" marR="3630" marT="3630" marB="0" anchor="ctr">
                    <a:lnL>
                      <a:noFill/>
                    </a:lnL>
                    <a:lnR>
                      <a:noFill/>
                    </a:lnR>
                    <a:lnT>
                      <a:noFill/>
                    </a:lnT>
                    <a:lnB>
                      <a:noFill/>
                    </a:lnB>
                    <a:solidFill>
                      <a:srgbClr val="FFFFFF"/>
                    </a:solidFill>
                  </a:tcPr>
                </a:tc>
                <a:tc>
                  <a:txBody>
                    <a:bodyPr/>
                    <a:lstStyle/>
                    <a:p>
                      <a:pPr algn="ctr" fontAlgn="ctr"/>
                      <a:r>
                        <a:rPr lang="fr-FR" sz="500" b="0" i="0" u="none" strike="noStrike">
                          <a:solidFill>
                            <a:srgbClr val="000000"/>
                          </a:solidFill>
                          <a:effectLst/>
                          <a:latin typeface="Calibri" panose="020F0502020204030204" pitchFamily="34" charset="0"/>
                        </a:rPr>
                        <a:t> </a:t>
                      </a:r>
                    </a:p>
                  </a:txBody>
                  <a:tcPr marL="3630" marR="3630" marT="363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500" b="0" i="0" u="none" strike="noStrike">
                          <a:solidFill>
                            <a:srgbClr val="000000"/>
                          </a:solidFill>
                          <a:effectLst/>
                          <a:latin typeface="Calibri" panose="020F0502020204030204" pitchFamily="34" charset="0"/>
                        </a:rPr>
                        <a:t> </a:t>
                      </a:r>
                    </a:p>
                  </a:txBody>
                  <a:tcPr marL="3630" marR="3630" marT="363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500" b="0" i="0" u="none" strike="noStrike">
                          <a:solidFill>
                            <a:srgbClr val="000000"/>
                          </a:solidFill>
                          <a:effectLst/>
                          <a:latin typeface="Calibri" panose="020F0502020204030204" pitchFamily="34" charset="0"/>
                        </a:rPr>
                        <a:t> </a:t>
                      </a:r>
                    </a:p>
                  </a:txBody>
                  <a:tcPr marL="3630" marR="3630" marT="3630" marB="0" anchor="b">
                    <a:lnL>
                      <a:noFill/>
                    </a:lnL>
                    <a:lnR>
                      <a:noFill/>
                    </a:lnR>
                    <a:lnT>
                      <a:noFill/>
                    </a:lnT>
                    <a:lnB>
                      <a:noFill/>
                    </a:lnB>
                    <a:solidFill>
                      <a:srgbClr val="FFFFFF"/>
                    </a:solidFill>
                  </a:tcPr>
                </a:tc>
                <a:tc>
                  <a:txBody>
                    <a:bodyPr/>
                    <a:lstStyle/>
                    <a:p>
                      <a:pPr algn="ctr" fontAlgn="b"/>
                      <a:r>
                        <a:rPr lang="fr-FR" sz="500" b="0" i="0" u="none" strike="noStrike">
                          <a:solidFill>
                            <a:srgbClr val="000000"/>
                          </a:solidFill>
                          <a:effectLst/>
                          <a:latin typeface="Calibri" panose="020F0502020204030204" pitchFamily="34" charset="0"/>
                        </a:rPr>
                        <a:t> </a:t>
                      </a:r>
                    </a:p>
                  </a:txBody>
                  <a:tcPr marL="3630" marR="3630" marT="363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500" b="0" i="0" u="none" strike="noStrike">
                          <a:solidFill>
                            <a:srgbClr val="000000"/>
                          </a:solidFill>
                          <a:effectLst/>
                          <a:latin typeface="Calibri" panose="020F0502020204030204" pitchFamily="34" charset="0"/>
                        </a:rPr>
                        <a:t> </a:t>
                      </a:r>
                    </a:p>
                  </a:txBody>
                  <a:tcPr marL="3630" marR="3630" marT="3630" marB="0" anchor="b">
                    <a:lnL>
                      <a:noFill/>
                    </a:lnL>
                    <a:lnR>
                      <a:noFill/>
                    </a:lnR>
                    <a:lnT>
                      <a:noFill/>
                    </a:lnT>
                    <a:lnB>
                      <a:noFill/>
                    </a:lnB>
                    <a:solidFill>
                      <a:srgbClr val="FFFFFF"/>
                    </a:solidFill>
                  </a:tcPr>
                </a:tc>
                <a:tc>
                  <a:txBody>
                    <a:bodyPr/>
                    <a:lstStyle/>
                    <a:p>
                      <a:pPr algn="ctr" fontAlgn="b"/>
                      <a:r>
                        <a:rPr lang="fr-FR" sz="500" b="0" i="0" u="none" strike="noStrike">
                          <a:solidFill>
                            <a:srgbClr val="000000"/>
                          </a:solidFill>
                          <a:effectLst/>
                          <a:latin typeface="Calibri" panose="020F0502020204030204" pitchFamily="34" charset="0"/>
                        </a:rPr>
                        <a:t> </a:t>
                      </a:r>
                    </a:p>
                  </a:txBody>
                  <a:tcPr marL="3630" marR="3630" marT="363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500" b="0" i="0" u="none" strike="noStrike">
                          <a:solidFill>
                            <a:srgbClr val="000000"/>
                          </a:solidFill>
                          <a:effectLst/>
                          <a:latin typeface="Calibri" panose="020F0502020204030204" pitchFamily="34" charset="0"/>
                        </a:rPr>
                        <a:t> </a:t>
                      </a:r>
                    </a:p>
                  </a:txBody>
                  <a:tcPr marL="3630" marR="3630" marT="3630" marB="0" anchor="b">
                    <a:lnL>
                      <a:noFill/>
                    </a:lnL>
                    <a:lnR>
                      <a:noFill/>
                    </a:lnR>
                    <a:lnT>
                      <a:noFill/>
                    </a:lnT>
                    <a:lnB>
                      <a:noFill/>
                    </a:lnB>
                    <a:solidFill>
                      <a:srgbClr val="FFFFFF"/>
                    </a:solidFill>
                  </a:tcPr>
                </a:tc>
                <a:tc>
                  <a:txBody>
                    <a:bodyPr/>
                    <a:lstStyle/>
                    <a:p>
                      <a:pPr algn="ctr" fontAlgn="b"/>
                      <a:r>
                        <a:rPr lang="fr-FR" sz="500" b="0" i="0" u="none" strike="noStrike">
                          <a:solidFill>
                            <a:srgbClr val="000000"/>
                          </a:solidFill>
                          <a:effectLst/>
                          <a:latin typeface="Calibri" panose="020F0502020204030204" pitchFamily="34" charset="0"/>
                        </a:rPr>
                        <a:t> </a:t>
                      </a:r>
                    </a:p>
                  </a:txBody>
                  <a:tcPr marL="3630" marR="3630" marT="363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500" b="0" i="0" u="none" strike="noStrike">
                          <a:solidFill>
                            <a:srgbClr val="ED7D31"/>
                          </a:solidFill>
                          <a:effectLst/>
                          <a:latin typeface="Calibri" panose="020F0502020204030204" pitchFamily="34" charset="0"/>
                        </a:rPr>
                        <a:t> </a:t>
                      </a:r>
                    </a:p>
                  </a:txBody>
                  <a:tcPr marL="3630" marR="3630" marT="3630" marB="0" anchor="b">
                    <a:lnL>
                      <a:noFill/>
                    </a:lnL>
                    <a:lnR>
                      <a:noFill/>
                    </a:lnR>
                    <a:lnT>
                      <a:noFill/>
                    </a:lnT>
                    <a:lnB>
                      <a:noFill/>
                    </a:lnB>
                    <a:solidFill>
                      <a:srgbClr val="FFFFFF"/>
                    </a:solidFill>
                  </a:tcPr>
                </a:tc>
                <a:tc>
                  <a:txBody>
                    <a:bodyPr/>
                    <a:lstStyle/>
                    <a:p>
                      <a:pPr algn="ctr" fontAlgn="b"/>
                      <a:r>
                        <a:rPr lang="fr-FR" sz="500" b="0" i="0" u="none" strike="noStrike">
                          <a:solidFill>
                            <a:srgbClr val="000000"/>
                          </a:solidFill>
                          <a:effectLst/>
                          <a:latin typeface="Calibri" panose="020F0502020204030204" pitchFamily="34" charset="0"/>
                        </a:rPr>
                        <a:t> </a:t>
                      </a:r>
                    </a:p>
                  </a:txBody>
                  <a:tcPr marL="3630" marR="3630" marT="363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500" b="0" i="0" u="none" strike="noStrike">
                          <a:solidFill>
                            <a:srgbClr val="ED7D31"/>
                          </a:solidFill>
                          <a:effectLst/>
                          <a:latin typeface="Calibri" panose="020F0502020204030204" pitchFamily="34" charset="0"/>
                        </a:rPr>
                        <a:t> </a:t>
                      </a:r>
                    </a:p>
                  </a:txBody>
                  <a:tcPr marL="3630" marR="3630" marT="3630" marB="0" anchor="b">
                    <a:lnL>
                      <a:noFill/>
                    </a:lnL>
                    <a:lnR>
                      <a:noFill/>
                    </a:lnR>
                    <a:lnT>
                      <a:noFill/>
                    </a:lnT>
                    <a:lnB>
                      <a:noFill/>
                    </a:lnB>
                    <a:solidFill>
                      <a:srgbClr val="FFFFFF"/>
                    </a:solidFill>
                  </a:tcPr>
                </a:tc>
                <a:tc>
                  <a:txBody>
                    <a:bodyPr/>
                    <a:lstStyle/>
                    <a:p>
                      <a:pPr algn="ctr" fontAlgn="b"/>
                      <a:r>
                        <a:rPr lang="fr-FR" sz="500" b="0" i="0" u="none" strike="noStrike">
                          <a:solidFill>
                            <a:srgbClr val="000000"/>
                          </a:solidFill>
                          <a:effectLst/>
                          <a:latin typeface="Calibri" panose="020F0502020204030204" pitchFamily="34" charset="0"/>
                        </a:rPr>
                        <a:t> </a:t>
                      </a:r>
                    </a:p>
                  </a:txBody>
                  <a:tcPr marL="3630" marR="3630" marT="363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500" b="0" i="0" u="none" strike="noStrike">
                          <a:solidFill>
                            <a:srgbClr val="000000"/>
                          </a:solidFill>
                          <a:effectLst/>
                          <a:latin typeface="Calibri" panose="020F0502020204030204" pitchFamily="34" charset="0"/>
                        </a:rPr>
                        <a:t> </a:t>
                      </a:r>
                    </a:p>
                  </a:txBody>
                  <a:tcPr marL="3630" marR="3630" marT="3630" marB="0" anchor="ctr">
                    <a:lnL>
                      <a:noFill/>
                    </a:lnL>
                    <a:lnR>
                      <a:noFill/>
                    </a:lnR>
                    <a:lnT>
                      <a:noFill/>
                    </a:lnT>
                    <a:lnB>
                      <a:noFill/>
                    </a:lnB>
                    <a:solidFill>
                      <a:srgbClr val="FFFFFF"/>
                    </a:solidFill>
                  </a:tcPr>
                </a:tc>
                <a:tc>
                  <a:txBody>
                    <a:bodyPr/>
                    <a:lstStyle/>
                    <a:p>
                      <a:pPr algn="ctr" fontAlgn="ctr"/>
                      <a:r>
                        <a:rPr lang="fr-FR" sz="500" b="0" i="0" u="none" strike="noStrike">
                          <a:solidFill>
                            <a:srgbClr val="00B050"/>
                          </a:solidFill>
                          <a:effectLst/>
                          <a:latin typeface="Calibri" panose="020F0502020204030204" pitchFamily="34" charset="0"/>
                        </a:rPr>
                        <a:t> </a:t>
                      </a:r>
                    </a:p>
                  </a:txBody>
                  <a:tcPr marL="3630" marR="3630" marT="363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400" b="0" i="0" u="none" strike="noStrike">
                          <a:solidFill>
                            <a:srgbClr val="00B050"/>
                          </a:solidFill>
                          <a:effectLst/>
                          <a:latin typeface="Calibri" panose="020F0502020204030204" pitchFamily="34" charset="0"/>
                        </a:rPr>
                        <a:t> </a:t>
                      </a:r>
                    </a:p>
                  </a:txBody>
                  <a:tcPr marL="3630" marR="3630" marT="3630" marB="0" anchor="b">
                    <a:lnL>
                      <a:noFill/>
                    </a:lnL>
                    <a:lnR>
                      <a:noFill/>
                    </a:lnR>
                    <a:lnT>
                      <a:noFill/>
                    </a:lnT>
                    <a:lnB>
                      <a:noFill/>
                    </a:lnB>
                    <a:solidFill>
                      <a:srgbClr val="FFFFFF"/>
                    </a:solidFill>
                  </a:tcPr>
                </a:tc>
                <a:tc>
                  <a:txBody>
                    <a:bodyPr/>
                    <a:lstStyle/>
                    <a:p>
                      <a:pPr algn="ctr" fontAlgn="ctr"/>
                      <a:r>
                        <a:rPr lang="fr-FR" sz="500" b="0" i="0" u="none" strike="noStrike">
                          <a:solidFill>
                            <a:srgbClr val="00B050"/>
                          </a:solidFill>
                          <a:effectLst/>
                          <a:latin typeface="Calibri" panose="020F0502020204030204" pitchFamily="34" charset="0"/>
                        </a:rPr>
                        <a:t> </a:t>
                      </a:r>
                    </a:p>
                  </a:txBody>
                  <a:tcPr marL="3630" marR="3630" marT="363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400" b="0" i="0" u="none" strike="noStrike">
                          <a:solidFill>
                            <a:srgbClr val="00B050"/>
                          </a:solidFill>
                          <a:effectLst/>
                          <a:latin typeface="Calibri" panose="020F0502020204030204" pitchFamily="34" charset="0"/>
                        </a:rPr>
                        <a:t> </a:t>
                      </a:r>
                    </a:p>
                  </a:txBody>
                  <a:tcPr marL="3630" marR="3630" marT="3630" marB="0" anchor="b">
                    <a:lnL>
                      <a:noFill/>
                    </a:lnL>
                    <a:lnR>
                      <a:noFill/>
                    </a:lnR>
                    <a:lnT>
                      <a:noFill/>
                    </a:lnT>
                    <a:lnB>
                      <a:noFill/>
                    </a:lnB>
                    <a:solidFill>
                      <a:srgbClr val="FFFFFF"/>
                    </a:solidFill>
                  </a:tcPr>
                </a:tc>
                <a:tc>
                  <a:txBody>
                    <a:bodyPr/>
                    <a:lstStyle/>
                    <a:p>
                      <a:pPr algn="ctr" fontAlgn="ctr"/>
                      <a:r>
                        <a:rPr lang="fr-FR" sz="500" b="0" i="0" u="none" strike="noStrike" dirty="0">
                          <a:solidFill>
                            <a:srgbClr val="00B050"/>
                          </a:solidFill>
                          <a:effectLst/>
                          <a:latin typeface="Calibri" panose="020F0502020204030204" pitchFamily="34" charset="0"/>
                        </a:rPr>
                        <a:t> </a:t>
                      </a:r>
                    </a:p>
                  </a:txBody>
                  <a:tcPr marL="3630" marR="3630" marT="363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216791083"/>
                  </a:ext>
                </a:extLst>
              </a:tr>
              <a:tr h="346658">
                <a:tc>
                  <a:txBody>
                    <a:bodyPr/>
                    <a:lstStyle/>
                    <a:p>
                      <a:pPr algn="ctr" fontAlgn="ctr"/>
                      <a:r>
                        <a:rPr lang="fr-FR" sz="1050" b="0" i="0" u="none" strike="noStrike" dirty="0">
                          <a:solidFill>
                            <a:srgbClr val="000000"/>
                          </a:solidFill>
                          <a:effectLst/>
                          <a:latin typeface="Calibri" panose="020F0502020204030204" pitchFamily="34" charset="0"/>
                        </a:rPr>
                        <a:t>Brazil</a:t>
                      </a:r>
                    </a:p>
                  </a:txBody>
                  <a:tcPr marL="3630" marR="3630" marT="363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6A6A6"/>
                    </a:solidFill>
                  </a:tcPr>
                </a:tc>
                <a:tc>
                  <a:txBody>
                    <a:bodyPr/>
                    <a:lstStyle/>
                    <a:p>
                      <a:pPr algn="ctr" fontAlgn="ctr"/>
                      <a:r>
                        <a:rPr lang="fr-FR" sz="1050" b="0" i="0" u="none" strike="noStrike">
                          <a:solidFill>
                            <a:srgbClr val="000000"/>
                          </a:solidFill>
                          <a:effectLst/>
                          <a:latin typeface="Calibri" panose="020F0502020204030204" pitchFamily="34" charset="0"/>
                        </a:rPr>
                        <a:t> </a:t>
                      </a:r>
                    </a:p>
                  </a:txBody>
                  <a:tcPr marL="3630" marR="3630" marT="363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fr-FR" sz="1050" b="0" i="0" u="none" strike="noStrike" dirty="0">
                          <a:solidFill>
                            <a:srgbClr val="000000"/>
                          </a:solidFill>
                          <a:effectLst/>
                          <a:latin typeface="Calibri" panose="020F0502020204030204" pitchFamily="34" charset="0"/>
                        </a:rPr>
                        <a:t>2022</a:t>
                      </a:r>
                    </a:p>
                  </a:txBody>
                  <a:tcPr marL="3630" marR="3630" marT="363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1050" b="0" i="0" u="none" strike="noStrike">
                          <a:solidFill>
                            <a:srgbClr val="000000"/>
                          </a:solidFill>
                          <a:effectLst/>
                          <a:latin typeface="Calibri" panose="020F0502020204030204" pitchFamily="34" charset="0"/>
                        </a:rPr>
                        <a:t> </a:t>
                      </a:r>
                    </a:p>
                  </a:txBody>
                  <a:tcPr marL="3630" marR="3630" marT="363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fr-FR" sz="1050" b="0" i="0" u="none" strike="noStrike" dirty="0">
                          <a:solidFill>
                            <a:srgbClr val="000000"/>
                          </a:solidFill>
                          <a:effectLst/>
                          <a:latin typeface="Calibri" panose="020F0502020204030204" pitchFamily="34" charset="0"/>
                        </a:rPr>
                        <a:t>-       </a:t>
                      </a:r>
                    </a:p>
                  </a:txBody>
                  <a:tcPr marL="3630" marR="3630" marT="3630"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1050" b="0" i="0" u="none" strike="noStrike" dirty="0">
                          <a:solidFill>
                            <a:srgbClr val="000000"/>
                          </a:solidFill>
                          <a:effectLst/>
                          <a:latin typeface="Calibri" panose="020F0502020204030204" pitchFamily="34" charset="0"/>
                        </a:rPr>
                        <a:t>3 787     </a:t>
                      </a:r>
                    </a:p>
                  </a:txBody>
                  <a:tcPr marL="3630" marR="3630" marT="3630"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1050" b="0" i="0" u="none" strike="noStrike">
                          <a:solidFill>
                            <a:srgbClr val="000000"/>
                          </a:solidFill>
                          <a:effectLst/>
                          <a:latin typeface="Calibri" panose="020F0502020204030204" pitchFamily="34" charset="0"/>
                        </a:rPr>
                        <a:t> </a:t>
                      </a:r>
                    </a:p>
                  </a:txBody>
                  <a:tcPr marL="3630" marR="3630" marT="36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rtl="0" fontAlgn="ctr"/>
                      <a:r>
                        <a:rPr lang="fr-FR" sz="1050" b="0" i="0" u="none" strike="noStrike">
                          <a:solidFill>
                            <a:srgbClr val="000000"/>
                          </a:solidFill>
                          <a:effectLst/>
                          <a:latin typeface="Calibri" panose="020F0502020204030204" pitchFamily="34" charset="0"/>
                        </a:rPr>
                        <a:t>0%</a:t>
                      </a:r>
                    </a:p>
                  </a:txBody>
                  <a:tcPr marL="3630" marR="3630" marT="363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1050" b="0" i="0" u="none" strike="noStrike">
                          <a:solidFill>
                            <a:srgbClr val="000000"/>
                          </a:solidFill>
                          <a:effectLst/>
                          <a:latin typeface="Calibri" panose="020F0502020204030204" pitchFamily="34" charset="0"/>
                        </a:rPr>
                        <a:t> </a:t>
                      </a:r>
                    </a:p>
                  </a:txBody>
                  <a:tcPr marL="3630" marR="3630" marT="36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fr-FR" sz="1050" b="0" i="0" u="none" strike="noStrike" dirty="0">
                          <a:solidFill>
                            <a:srgbClr val="000000"/>
                          </a:solidFill>
                          <a:effectLst/>
                          <a:latin typeface="Calibri" panose="020F0502020204030204" pitchFamily="34" charset="0"/>
                        </a:rPr>
                        <a:t>3 643     </a:t>
                      </a:r>
                    </a:p>
                  </a:txBody>
                  <a:tcPr marL="3630" marR="3630" marT="363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1050" b="0" i="0" u="none" strike="noStrike">
                          <a:solidFill>
                            <a:srgbClr val="000000"/>
                          </a:solidFill>
                          <a:effectLst/>
                          <a:latin typeface="Calibri" panose="020F0502020204030204" pitchFamily="34" charset="0"/>
                        </a:rPr>
                        <a:t> </a:t>
                      </a:r>
                    </a:p>
                  </a:txBody>
                  <a:tcPr marL="3630" marR="3630" marT="36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fr-FR" sz="1050" b="0" i="0" u="none" strike="noStrike" dirty="0">
                          <a:solidFill>
                            <a:srgbClr val="000000"/>
                          </a:solidFill>
                          <a:effectLst/>
                          <a:latin typeface="Calibri" panose="020F0502020204030204" pitchFamily="34" charset="0"/>
                        </a:rPr>
                        <a:t>4 234     </a:t>
                      </a:r>
                    </a:p>
                  </a:txBody>
                  <a:tcPr marL="3630" marR="3630" marT="363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1050" b="0" i="0" u="none" strike="noStrike">
                          <a:solidFill>
                            <a:srgbClr val="ED7D31"/>
                          </a:solidFill>
                          <a:effectLst/>
                          <a:latin typeface="Calibri" panose="020F0502020204030204" pitchFamily="34" charset="0"/>
                        </a:rPr>
                        <a:t> </a:t>
                      </a:r>
                    </a:p>
                  </a:txBody>
                  <a:tcPr marL="3630" marR="3630" marT="36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fr-FR" sz="1050" b="0" i="0" u="none" strike="noStrike" dirty="0">
                          <a:solidFill>
                            <a:srgbClr val="000000"/>
                          </a:solidFill>
                          <a:effectLst/>
                          <a:latin typeface="Calibri" panose="020F0502020204030204" pitchFamily="34" charset="0"/>
                        </a:rPr>
                        <a:t>4 220     </a:t>
                      </a:r>
                    </a:p>
                  </a:txBody>
                  <a:tcPr marL="3630" marR="3630" marT="363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1050" b="0" i="0" u="none" strike="noStrike">
                          <a:solidFill>
                            <a:srgbClr val="ED7D31"/>
                          </a:solidFill>
                          <a:effectLst/>
                          <a:latin typeface="Calibri" panose="020F0502020204030204" pitchFamily="34" charset="0"/>
                        </a:rPr>
                        <a:t> </a:t>
                      </a:r>
                    </a:p>
                  </a:txBody>
                  <a:tcPr marL="3630" marR="3630" marT="36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fr-FR" sz="1050" b="0" i="0" u="none" strike="noStrike" dirty="0">
                          <a:solidFill>
                            <a:srgbClr val="000000"/>
                          </a:solidFill>
                          <a:effectLst/>
                          <a:latin typeface="Calibri" panose="020F0502020204030204" pitchFamily="34" charset="0"/>
                        </a:rPr>
                        <a:t>3 170     </a:t>
                      </a:r>
                    </a:p>
                  </a:txBody>
                  <a:tcPr marL="3630" marR="3630" marT="363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1050" b="0" i="0" u="none" strike="noStrike">
                          <a:solidFill>
                            <a:srgbClr val="000000"/>
                          </a:solidFill>
                          <a:effectLst/>
                          <a:latin typeface="Calibri" panose="020F0502020204030204" pitchFamily="34" charset="0"/>
                        </a:rPr>
                        <a:t> </a:t>
                      </a:r>
                    </a:p>
                  </a:txBody>
                  <a:tcPr marL="3630" marR="3630" marT="363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fr-FR" sz="1050" b="0" i="0" u="none" strike="noStrike">
                          <a:solidFill>
                            <a:srgbClr val="FF0000"/>
                          </a:solidFill>
                          <a:effectLst/>
                          <a:latin typeface="Calibri" panose="020F0502020204030204" pitchFamily="34" charset="0"/>
                        </a:rPr>
                        <a:t>-16,2%</a:t>
                      </a:r>
                    </a:p>
                  </a:txBody>
                  <a:tcPr marL="3630" marR="3630" marT="363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1050" b="0" i="0" u="none" strike="noStrike">
                          <a:solidFill>
                            <a:srgbClr val="00B050"/>
                          </a:solidFill>
                          <a:effectLst/>
                          <a:latin typeface="Calibri" panose="020F0502020204030204" pitchFamily="34" charset="0"/>
                        </a:rPr>
                        <a:t> </a:t>
                      </a:r>
                    </a:p>
                  </a:txBody>
                  <a:tcPr marL="3630" marR="3630" marT="36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fr-FR" sz="1050" b="0" i="0" u="none" strike="noStrike">
                          <a:solidFill>
                            <a:srgbClr val="FF0000"/>
                          </a:solidFill>
                          <a:effectLst/>
                          <a:latin typeface="Calibri" panose="020F0502020204030204" pitchFamily="34" charset="0"/>
                        </a:rPr>
                        <a:t>-0,3%</a:t>
                      </a:r>
                    </a:p>
                  </a:txBody>
                  <a:tcPr marL="3630" marR="3630" marT="363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1050" b="0" i="0" u="none" strike="noStrike">
                          <a:solidFill>
                            <a:srgbClr val="00B050"/>
                          </a:solidFill>
                          <a:effectLst/>
                          <a:latin typeface="Calibri" panose="020F0502020204030204" pitchFamily="34" charset="0"/>
                        </a:rPr>
                        <a:t> </a:t>
                      </a:r>
                    </a:p>
                  </a:txBody>
                  <a:tcPr marL="3630" marR="3630" marT="36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fr-FR" sz="1050" b="0" i="0" u="none" strike="noStrike" dirty="0">
                          <a:solidFill>
                            <a:srgbClr val="FF0000"/>
                          </a:solidFill>
                          <a:effectLst/>
                          <a:latin typeface="Calibri" panose="020F0502020204030204" pitchFamily="34" charset="0"/>
                        </a:rPr>
                        <a:t>-33,6%</a:t>
                      </a:r>
                    </a:p>
                  </a:txBody>
                  <a:tcPr marL="3630" marR="3630" marT="363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578355342"/>
                  </a:ext>
                </a:extLst>
              </a:tr>
            </a:tbl>
          </a:graphicData>
        </a:graphic>
      </p:graphicFrame>
    </p:spTree>
    <p:extLst>
      <p:ext uri="{BB962C8B-B14F-4D97-AF65-F5344CB8AC3E}">
        <p14:creationId xmlns:p14="http://schemas.microsoft.com/office/powerpoint/2010/main" val="347051119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p:cNvSpPr>
            <a:spLocks noGrp="1"/>
          </p:cNvSpPr>
          <p:nvPr>
            <p:ph type="title"/>
          </p:nvPr>
        </p:nvSpPr>
        <p:spPr/>
        <p:txBody>
          <a:bodyPr/>
          <a:lstStyle/>
          <a:p>
            <a:r>
              <a:rPr lang="fr-FR" dirty="0"/>
              <a:t> </a:t>
            </a:r>
            <a:endParaRPr lang="en-US" dirty="0"/>
          </a:p>
        </p:txBody>
      </p:sp>
      <p:sp>
        <p:nvSpPr>
          <p:cNvPr id="5" name="Title">
            <a:extLst>
              <a:ext uri="{FF2B5EF4-FFF2-40B4-BE49-F238E27FC236}">
                <a16:creationId xmlns:a16="http://schemas.microsoft.com/office/drawing/2014/main" id="{533DA188-B1B2-4FCC-81C7-4565C09E97D1}"/>
              </a:ext>
            </a:extLst>
          </p:cNvPr>
          <p:cNvSpPr txBox="1">
            <a:spLocks/>
          </p:cNvSpPr>
          <p:nvPr/>
        </p:nvSpPr>
        <p:spPr bwMode="auto">
          <a:xfrm>
            <a:off x="0" y="77429"/>
            <a:ext cx="9144000" cy="8895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r>
              <a:rPr lang="fr-FR" dirty="0" err="1"/>
              <a:t>Bitumen</a:t>
            </a:r>
            <a:r>
              <a:rPr lang="fr-FR" dirty="0"/>
              <a:t> </a:t>
            </a:r>
            <a:r>
              <a:rPr lang="fr-FR" dirty="0" err="1"/>
              <a:t>Hedging</a:t>
            </a:r>
            <a:r>
              <a:rPr lang="fr-FR" dirty="0"/>
              <a:t> </a:t>
            </a:r>
            <a:r>
              <a:rPr lang="fr-FR" dirty="0" err="1"/>
              <a:t>Summary</a:t>
            </a:r>
            <a:r>
              <a:rPr lang="fr-FR" dirty="0"/>
              <a:t> – Brent – Natixis </a:t>
            </a:r>
            <a:endParaRPr lang="en-US" dirty="0"/>
          </a:p>
        </p:txBody>
      </p:sp>
      <p:graphicFrame>
        <p:nvGraphicFramePr>
          <p:cNvPr id="7" name="Tableau 6">
            <a:extLst>
              <a:ext uri="{FF2B5EF4-FFF2-40B4-BE49-F238E27FC236}">
                <a16:creationId xmlns:a16="http://schemas.microsoft.com/office/drawing/2014/main" id="{BD97BA3A-840E-B88B-0780-EF16026121B9}"/>
              </a:ext>
            </a:extLst>
          </p:cNvPr>
          <p:cNvGraphicFramePr>
            <a:graphicFrameLocks noGrp="1"/>
          </p:cNvGraphicFramePr>
          <p:nvPr>
            <p:extLst>
              <p:ext uri="{D42A27DB-BD31-4B8C-83A1-F6EECF244321}">
                <p14:modId xmlns:p14="http://schemas.microsoft.com/office/powerpoint/2010/main" val="2732184180"/>
              </p:ext>
            </p:extLst>
          </p:nvPr>
        </p:nvGraphicFramePr>
        <p:xfrm>
          <a:off x="90272" y="1756051"/>
          <a:ext cx="8963456" cy="3345898"/>
        </p:xfrm>
        <a:graphic>
          <a:graphicData uri="http://schemas.openxmlformats.org/drawingml/2006/table">
            <a:tbl>
              <a:tblPr/>
              <a:tblGrid>
                <a:gridCol w="684000">
                  <a:extLst>
                    <a:ext uri="{9D8B030D-6E8A-4147-A177-3AD203B41FA5}">
                      <a16:colId xmlns:a16="http://schemas.microsoft.com/office/drawing/2014/main" val="398849585"/>
                    </a:ext>
                  </a:extLst>
                </a:gridCol>
                <a:gridCol w="541928">
                  <a:extLst>
                    <a:ext uri="{9D8B030D-6E8A-4147-A177-3AD203B41FA5}">
                      <a16:colId xmlns:a16="http://schemas.microsoft.com/office/drawing/2014/main" val="1374337960"/>
                    </a:ext>
                  </a:extLst>
                </a:gridCol>
                <a:gridCol w="664764">
                  <a:extLst>
                    <a:ext uri="{9D8B030D-6E8A-4147-A177-3AD203B41FA5}">
                      <a16:colId xmlns:a16="http://schemas.microsoft.com/office/drawing/2014/main" val="1417971233"/>
                    </a:ext>
                  </a:extLst>
                </a:gridCol>
                <a:gridCol w="504000">
                  <a:extLst>
                    <a:ext uri="{9D8B030D-6E8A-4147-A177-3AD203B41FA5}">
                      <a16:colId xmlns:a16="http://schemas.microsoft.com/office/drawing/2014/main" val="1645450232"/>
                    </a:ext>
                  </a:extLst>
                </a:gridCol>
                <a:gridCol w="504000">
                  <a:extLst>
                    <a:ext uri="{9D8B030D-6E8A-4147-A177-3AD203B41FA5}">
                      <a16:colId xmlns:a16="http://schemas.microsoft.com/office/drawing/2014/main" val="2156678278"/>
                    </a:ext>
                  </a:extLst>
                </a:gridCol>
                <a:gridCol w="504000">
                  <a:extLst>
                    <a:ext uri="{9D8B030D-6E8A-4147-A177-3AD203B41FA5}">
                      <a16:colId xmlns:a16="http://schemas.microsoft.com/office/drawing/2014/main" val="1737573687"/>
                    </a:ext>
                  </a:extLst>
                </a:gridCol>
                <a:gridCol w="504000">
                  <a:extLst>
                    <a:ext uri="{9D8B030D-6E8A-4147-A177-3AD203B41FA5}">
                      <a16:colId xmlns:a16="http://schemas.microsoft.com/office/drawing/2014/main" val="3013844832"/>
                    </a:ext>
                  </a:extLst>
                </a:gridCol>
                <a:gridCol w="504000">
                  <a:extLst>
                    <a:ext uri="{9D8B030D-6E8A-4147-A177-3AD203B41FA5}">
                      <a16:colId xmlns:a16="http://schemas.microsoft.com/office/drawing/2014/main" val="3901181983"/>
                    </a:ext>
                  </a:extLst>
                </a:gridCol>
                <a:gridCol w="664764">
                  <a:extLst>
                    <a:ext uri="{9D8B030D-6E8A-4147-A177-3AD203B41FA5}">
                      <a16:colId xmlns:a16="http://schemas.microsoft.com/office/drawing/2014/main" val="4196698532"/>
                    </a:ext>
                  </a:extLst>
                </a:gridCol>
                <a:gridCol w="792000">
                  <a:extLst>
                    <a:ext uri="{9D8B030D-6E8A-4147-A177-3AD203B41FA5}">
                      <a16:colId xmlns:a16="http://schemas.microsoft.com/office/drawing/2014/main" val="4281332964"/>
                    </a:ext>
                  </a:extLst>
                </a:gridCol>
                <a:gridCol w="828000">
                  <a:extLst>
                    <a:ext uri="{9D8B030D-6E8A-4147-A177-3AD203B41FA5}">
                      <a16:colId xmlns:a16="http://schemas.microsoft.com/office/drawing/2014/main" val="3902621549"/>
                    </a:ext>
                  </a:extLst>
                </a:gridCol>
                <a:gridCol w="756000">
                  <a:extLst>
                    <a:ext uri="{9D8B030D-6E8A-4147-A177-3AD203B41FA5}">
                      <a16:colId xmlns:a16="http://schemas.microsoft.com/office/drawing/2014/main" val="1320087568"/>
                    </a:ext>
                  </a:extLst>
                </a:gridCol>
                <a:gridCol w="756000">
                  <a:extLst>
                    <a:ext uri="{9D8B030D-6E8A-4147-A177-3AD203B41FA5}">
                      <a16:colId xmlns:a16="http://schemas.microsoft.com/office/drawing/2014/main" val="472036236"/>
                    </a:ext>
                  </a:extLst>
                </a:gridCol>
                <a:gridCol w="756000">
                  <a:extLst>
                    <a:ext uri="{9D8B030D-6E8A-4147-A177-3AD203B41FA5}">
                      <a16:colId xmlns:a16="http://schemas.microsoft.com/office/drawing/2014/main" val="2422852522"/>
                    </a:ext>
                  </a:extLst>
                </a:gridCol>
              </a:tblGrid>
              <a:tr h="415001">
                <a:tc rowSpan="2">
                  <a:txBody>
                    <a:bodyPr/>
                    <a:lstStyle/>
                    <a:p>
                      <a:pPr algn="ctr" fontAlgn="ctr"/>
                      <a:r>
                        <a:rPr lang="fr-FR" sz="1050" b="1" i="0" u="none" strike="noStrike">
                          <a:solidFill>
                            <a:srgbClr val="000000"/>
                          </a:solidFill>
                          <a:effectLst/>
                          <a:latin typeface="Calibri" panose="020F0502020204030204" pitchFamily="34" charset="0"/>
                        </a:rPr>
                        <a:t>Trade Date</a:t>
                      </a:r>
                    </a:p>
                  </a:txBody>
                  <a:tcPr marL="4019" marR="4019" marT="401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0C0C0"/>
                    </a:solidFill>
                  </a:tcPr>
                </a:tc>
                <a:tc rowSpan="2">
                  <a:txBody>
                    <a:bodyPr/>
                    <a:lstStyle/>
                    <a:p>
                      <a:pPr algn="ctr" fontAlgn="ctr"/>
                      <a:r>
                        <a:rPr lang="fr-FR" sz="1050" b="1" i="0" u="none" strike="noStrike">
                          <a:solidFill>
                            <a:srgbClr val="000000"/>
                          </a:solidFill>
                          <a:effectLst/>
                          <a:latin typeface="Calibri" panose="020F0502020204030204" pitchFamily="34" charset="0"/>
                        </a:rPr>
                        <a:t>Counterparty</a:t>
                      </a:r>
                    </a:p>
                  </a:txBody>
                  <a:tcPr marL="4019" marR="4019" marT="401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0C0C0"/>
                    </a:solidFill>
                  </a:tcPr>
                </a:tc>
                <a:tc rowSpan="2">
                  <a:txBody>
                    <a:bodyPr/>
                    <a:lstStyle/>
                    <a:p>
                      <a:pPr algn="ctr" fontAlgn="ctr"/>
                      <a:r>
                        <a:rPr lang="fr-FR" sz="1050" b="1" i="0" u="none" strike="noStrike" dirty="0">
                          <a:solidFill>
                            <a:srgbClr val="000000"/>
                          </a:solidFill>
                          <a:effectLst/>
                          <a:latin typeface="Calibri" panose="020F0502020204030204" pitchFamily="34" charset="0"/>
                        </a:rPr>
                        <a:t>Underlying</a:t>
                      </a:r>
                    </a:p>
                  </a:txBody>
                  <a:tcPr marL="4019" marR="4019" marT="401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0C0C0"/>
                    </a:solidFill>
                  </a:tcPr>
                </a:tc>
                <a:tc rowSpan="2">
                  <a:txBody>
                    <a:bodyPr/>
                    <a:lstStyle/>
                    <a:p>
                      <a:pPr algn="ctr" fontAlgn="ctr"/>
                      <a:r>
                        <a:rPr lang="fr-FR" sz="1050" b="1" i="0" u="none" strike="noStrike">
                          <a:solidFill>
                            <a:srgbClr val="000000"/>
                          </a:solidFill>
                          <a:effectLst/>
                          <a:latin typeface="Calibri" panose="020F0502020204030204" pitchFamily="34" charset="0"/>
                        </a:rPr>
                        <a:t>Period</a:t>
                      </a:r>
                    </a:p>
                  </a:txBody>
                  <a:tcPr marL="4019" marR="4019" marT="401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0C0C0"/>
                    </a:solidFill>
                  </a:tcPr>
                </a:tc>
                <a:tc rowSpan="2">
                  <a:txBody>
                    <a:bodyPr/>
                    <a:lstStyle/>
                    <a:p>
                      <a:pPr algn="ctr" fontAlgn="ctr"/>
                      <a:r>
                        <a:rPr lang="fr-FR" sz="1050" b="1" i="0" u="none" strike="noStrike">
                          <a:solidFill>
                            <a:srgbClr val="000000"/>
                          </a:solidFill>
                          <a:effectLst/>
                          <a:latin typeface="Calibri" panose="020F0502020204030204" pitchFamily="34" charset="0"/>
                        </a:rPr>
                        <a:t>Strike</a:t>
                      </a:r>
                    </a:p>
                  </a:txBody>
                  <a:tcPr marL="4019" marR="4019" marT="401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0C0C0"/>
                    </a:solidFill>
                  </a:tcPr>
                </a:tc>
                <a:tc rowSpan="2">
                  <a:txBody>
                    <a:bodyPr/>
                    <a:lstStyle/>
                    <a:p>
                      <a:pPr algn="ctr" fontAlgn="ctr"/>
                      <a:r>
                        <a:rPr lang="fr-FR" sz="1050" b="1" i="0" u="none" strike="noStrike">
                          <a:solidFill>
                            <a:srgbClr val="000000"/>
                          </a:solidFill>
                          <a:effectLst/>
                          <a:latin typeface="Calibri" panose="020F0502020204030204" pitchFamily="34" charset="0"/>
                        </a:rPr>
                        <a:t>Type</a:t>
                      </a:r>
                    </a:p>
                  </a:txBody>
                  <a:tcPr marL="4019" marR="4019" marT="401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0C0C0"/>
                    </a:solidFill>
                  </a:tcPr>
                </a:tc>
                <a:tc rowSpan="2">
                  <a:txBody>
                    <a:bodyPr/>
                    <a:lstStyle/>
                    <a:p>
                      <a:pPr algn="ctr" fontAlgn="ctr"/>
                      <a:r>
                        <a:rPr lang="fr-FR" sz="1050" b="1" i="0" u="none" strike="noStrike">
                          <a:solidFill>
                            <a:srgbClr val="000000"/>
                          </a:solidFill>
                          <a:effectLst/>
                          <a:latin typeface="Calibri" panose="020F0502020204030204" pitchFamily="34" charset="0"/>
                        </a:rPr>
                        <a:t>Quantity YTD in Barils</a:t>
                      </a:r>
                    </a:p>
                  </a:txBody>
                  <a:tcPr marL="4019" marR="4019" marT="401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0C0C0"/>
                    </a:solidFill>
                  </a:tcPr>
                </a:tc>
                <a:tc rowSpan="2">
                  <a:txBody>
                    <a:bodyPr/>
                    <a:lstStyle/>
                    <a:p>
                      <a:pPr algn="ctr" fontAlgn="ctr"/>
                      <a:r>
                        <a:rPr lang="fr-FR" sz="1050" b="1" i="0" u="none" strike="noStrike">
                          <a:solidFill>
                            <a:srgbClr val="000000"/>
                          </a:solidFill>
                          <a:effectLst/>
                          <a:latin typeface="Calibri" panose="020F0502020204030204" pitchFamily="34" charset="0"/>
                        </a:rPr>
                        <a:t>Unit trading</a:t>
                      </a:r>
                    </a:p>
                  </a:txBody>
                  <a:tcPr marL="4019" marR="4019" marT="401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0C0C0"/>
                    </a:solidFill>
                  </a:tcPr>
                </a:tc>
                <a:tc rowSpan="2">
                  <a:txBody>
                    <a:bodyPr/>
                    <a:lstStyle/>
                    <a:p>
                      <a:pPr algn="ctr" fontAlgn="ctr"/>
                      <a:r>
                        <a:rPr lang="fr-FR" sz="1050" b="1" i="0" u="none" strike="noStrike">
                          <a:solidFill>
                            <a:srgbClr val="000000"/>
                          </a:solidFill>
                          <a:effectLst/>
                          <a:latin typeface="Calibri" panose="020F0502020204030204" pitchFamily="34" charset="0"/>
                        </a:rPr>
                        <a:t>Exchange rate</a:t>
                      </a:r>
                    </a:p>
                  </a:txBody>
                  <a:tcPr marL="4019" marR="4019" marT="401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0C0C0"/>
                    </a:solidFill>
                  </a:tcPr>
                </a:tc>
                <a:tc rowSpan="2">
                  <a:txBody>
                    <a:bodyPr/>
                    <a:lstStyle/>
                    <a:p>
                      <a:pPr algn="ctr" fontAlgn="ctr"/>
                      <a:r>
                        <a:rPr lang="fr-FR" sz="1050" b="1" i="0" u="none" strike="noStrike">
                          <a:solidFill>
                            <a:srgbClr val="000000"/>
                          </a:solidFill>
                          <a:effectLst/>
                          <a:latin typeface="Calibri" panose="020F0502020204030204" pitchFamily="34" charset="0"/>
                        </a:rPr>
                        <a:t>Traded Swap price €</a:t>
                      </a:r>
                    </a:p>
                  </a:txBody>
                  <a:tcPr marL="4019" marR="4019" marT="401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0C0C0"/>
                    </a:solidFill>
                  </a:tcPr>
                </a:tc>
                <a:tc>
                  <a:txBody>
                    <a:bodyPr/>
                    <a:lstStyle/>
                    <a:p>
                      <a:pPr algn="ctr" fontAlgn="ctr"/>
                      <a:r>
                        <a:rPr lang="fr-FR" sz="1050" b="1" i="0" u="none" strike="noStrike">
                          <a:solidFill>
                            <a:srgbClr val="000000"/>
                          </a:solidFill>
                          <a:effectLst/>
                          <a:latin typeface="Calibri" panose="020F0502020204030204" pitchFamily="34" charset="0"/>
                        </a:rPr>
                        <a:t>Actual 2022 €</a:t>
                      </a:r>
                    </a:p>
                  </a:txBody>
                  <a:tcPr marL="4019" marR="4019" marT="401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C0C0C0"/>
                    </a:solidFill>
                  </a:tcPr>
                </a:tc>
                <a:tc rowSpan="2">
                  <a:txBody>
                    <a:bodyPr/>
                    <a:lstStyle/>
                    <a:p>
                      <a:pPr algn="ctr" fontAlgn="ctr"/>
                      <a:r>
                        <a:rPr lang="fr-FR" sz="1050" b="1" i="0" u="none" strike="noStrike">
                          <a:solidFill>
                            <a:srgbClr val="000000"/>
                          </a:solidFill>
                          <a:effectLst/>
                          <a:latin typeface="Calibri" panose="020F0502020204030204" pitchFamily="34" charset="0"/>
                        </a:rPr>
                        <a:t>MTM Index € 30/06/2022</a:t>
                      </a:r>
                    </a:p>
                  </a:txBody>
                  <a:tcPr marL="4019" marR="4019" marT="401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0C0C0"/>
                    </a:solidFill>
                  </a:tcPr>
                </a:tc>
                <a:tc rowSpan="2">
                  <a:txBody>
                    <a:bodyPr/>
                    <a:lstStyle/>
                    <a:p>
                      <a:pPr algn="ctr" fontAlgn="ctr"/>
                      <a:r>
                        <a:rPr lang="fr-FR" sz="1050" b="1" i="0" u="none" strike="noStrike">
                          <a:solidFill>
                            <a:srgbClr val="000000"/>
                          </a:solidFill>
                          <a:effectLst/>
                          <a:latin typeface="Calibri" panose="020F0502020204030204" pitchFamily="34" charset="0"/>
                        </a:rPr>
                        <a:t>Premium €</a:t>
                      </a:r>
                    </a:p>
                  </a:txBody>
                  <a:tcPr marL="4019" marR="4019" marT="401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0C0C0"/>
                    </a:solidFill>
                  </a:tcPr>
                </a:tc>
                <a:tc rowSpan="2">
                  <a:txBody>
                    <a:bodyPr/>
                    <a:lstStyle/>
                    <a:p>
                      <a:pPr algn="ctr" fontAlgn="ctr"/>
                      <a:r>
                        <a:rPr lang="en-US" sz="1050" b="1" i="0" u="none" strike="noStrike" dirty="0">
                          <a:solidFill>
                            <a:srgbClr val="000000"/>
                          </a:solidFill>
                          <a:effectLst/>
                          <a:latin typeface="Calibri" panose="020F0502020204030204" pitchFamily="34" charset="0"/>
                        </a:rPr>
                        <a:t>Result in K€ (Less Premium)</a:t>
                      </a:r>
                    </a:p>
                  </a:txBody>
                  <a:tcPr marL="4019" marR="4019" marT="401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0C0C0"/>
                    </a:solidFill>
                  </a:tcPr>
                </a:tc>
                <a:extLst>
                  <a:ext uri="{0D108BD9-81ED-4DB2-BD59-A6C34878D82A}">
                    <a16:rowId xmlns:a16="http://schemas.microsoft.com/office/drawing/2014/main" val="3650993017"/>
                  </a:ext>
                </a:extLst>
              </a:tr>
              <a:tr h="415001">
                <a:tc vMerge="1">
                  <a:txBody>
                    <a:bodyPr/>
                    <a:lstStyle/>
                    <a:p>
                      <a:endParaRPr lang="fr-FR"/>
                    </a:p>
                  </a:txBody>
                  <a:tcPr/>
                </a:tc>
                <a:tc vMerge="1">
                  <a:txBody>
                    <a:bodyPr/>
                    <a:lstStyle/>
                    <a:p>
                      <a:endParaRPr lang="fr-FR"/>
                    </a:p>
                  </a:txBody>
                  <a:tcPr/>
                </a:tc>
                <a:tc vMerge="1">
                  <a:txBody>
                    <a:bodyPr/>
                    <a:lstStyle/>
                    <a:p>
                      <a:endParaRPr lang="fr-FR"/>
                    </a:p>
                  </a:txBody>
                  <a:tcPr/>
                </a:tc>
                <a:tc vMerge="1">
                  <a:txBody>
                    <a:bodyPr/>
                    <a:lstStyle/>
                    <a:p>
                      <a:endParaRPr lang="fr-FR"/>
                    </a:p>
                  </a:txBody>
                  <a:tcPr/>
                </a:tc>
                <a:tc vMerge="1">
                  <a:txBody>
                    <a:bodyPr/>
                    <a:lstStyle/>
                    <a:p>
                      <a:endParaRPr lang="fr-FR"/>
                    </a:p>
                  </a:txBody>
                  <a:tcPr/>
                </a:tc>
                <a:tc vMerge="1">
                  <a:txBody>
                    <a:bodyPr/>
                    <a:lstStyle/>
                    <a:p>
                      <a:endParaRPr lang="fr-FR"/>
                    </a:p>
                  </a:txBody>
                  <a:tcPr/>
                </a:tc>
                <a:tc vMerge="1">
                  <a:txBody>
                    <a:bodyPr/>
                    <a:lstStyle/>
                    <a:p>
                      <a:endParaRPr lang="fr-FR"/>
                    </a:p>
                  </a:txBody>
                  <a:tcPr/>
                </a:tc>
                <a:tc vMerge="1">
                  <a:txBody>
                    <a:bodyPr/>
                    <a:lstStyle/>
                    <a:p>
                      <a:endParaRPr lang="fr-FR"/>
                    </a:p>
                  </a:txBody>
                  <a:tcPr/>
                </a:tc>
                <a:tc vMerge="1">
                  <a:txBody>
                    <a:bodyPr/>
                    <a:lstStyle/>
                    <a:p>
                      <a:endParaRPr lang="fr-FR"/>
                    </a:p>
                  </a:txBody>
                  <a:tcPr/>
                </a:tc>
                <a:tc vMerge="1">
                  <a:txBody>
                    <a:bodyPr/>
                    <a:lstStyle/>
                    <a:p>
                      <a:endParaRPr lang="fr-FR"/>
                    </a:p>
                  </a:txBody>
                  <a:tcPr/>
                </a:tc>
                <a:tc>
                  <a:txBody>
                    <a:bodyPr/>
                    <a:lstStyle/>
                    <a:p>
                      <a:pPr algn="ctr" fontAlgn="ctr"/>
                      <a:r>
                        <a:rPr lang="fr-FR" sz="1050" b="1" i="0" u="none" strike="noStrike" dirty="0">
                          <a:solidFill>
                            <a:srgbClr val="000000"/>
                          </a:solidFill>
                          <a:effectLst/>
                          <a:latin typeface="Calibri" panose="020F0502020204030204" pitchFamily="34" charset="0"/>
                        </a:rPr>
                        <a:t>YTD June</a:t>
                      </a:r>
                    </a:p>
                  </a:txBody>
                  <a:tcPr marL="4019" marR="4019" marT="401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C0C0C0"/>
                    </a:solidFill>
                  </a:tcPr>
                </a:tc>
                <a:tc vMerge="1">
                  <a:txBody>
                    <a:bodyPr/>
                    <a:lstStyle/>
                    <a:p>
                      <a:endParaRPr lang="fr-FR"/>
                    </a:p>
                  </a:txBody>
                  <a:tcPr/>
                </a:tc>
                <a:tc vMerge="1">
                  <a:txBody>
                    <a:bodyPr/>
                    <a:lstStyle/>
                    <a:p>
                      <a:endParaRPr lang="fr-FR"/>
                    </a:p>
                  </a:txBody>
                  <a:tcPr/>
                </a:tc>
                <a:tc vMerge="1">
                  <a:txBody>
                    <a:bodyPr/>
                    <a:lstStyle/>
                    <a:p>
                      <a:endParaRPr lang="fr-FR"/>
                    </a:p>
                  </a:txBody>
                  <a:tcPr/>
                </a:tc>
                <a:extLst>
                  <a:ext uri="{0D108BD9-81ED-4DB2-BD59-A6C34878D82A}">
                    <a16:rowId xmlns:a16="http://schemas.microsoft.com/office/drawing/2014/main" val="2800934213"/>
                  </a:ext>
                </a:extLst>
              </a:tr>
              <a:tr h="314487">
                <a:tc>
                  <a:txBody>
                    <a:bodyPr/>
                    <a:lstStyle/>
                    <a:p>
                      <a:pPr algn="ctr" fontAlgn="b"/>
                      <a:r>
                        <a:rPr lang="fr-FR" sz="1050" b="0" i="0" u="none" strike="noStrike">
                          <a:solidFill>
                            <a:srgbClr val="000000"/>
                          </a:solidFill>
                          <a:effectLst/>
                          <a:latin typeface="Calibri" panose="020F0502020204030204" pitchFamily="34" charset="0"/>
                        </a:rPr>
                        <a:t>29/11/2021</a:t>
                      </a:r>
                    </a:p>
                  </a:txBody>
                  <a:tcPr marL="4019" marR="4019" marT="401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b"/>
                      <a:r>
                        <a:rPr lang="fr-FR" sz="1050" b="0" i="0" u="none" strike="noStrike">
                          <a:solidFill>
                            <a:srgbClr val="000000"/>
                          </a:solidFill>
                          <a:effectLst/>
                          <a:latin typeface="Calibri" panose="020F0502020204030204" pitchFamily="34" charset="0"/>
                        </a:rPr>
                        <a:t>NATIXIS</a:t>
                      </a:r>
                    </a:p>
                  </a:txBody>
                  <a:tcPr marL="4019" marR="4019" marT="401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b"/>
                      <a:r>
                        <a:rPr lang="fr-FR" sz="1050" b="0" i="0" u="none" strike="noStrike">
                          <a:solidFill>
                            <a:srgbClr val="000000"/>
                          </a:solidFill>
                          <a:effectLst/>
                          <a:latin typeface="Calibri" panose="020F0502020204030204" pitchFamily="34" charset="0"/>
                        </a:rPr>
                        <a:t>Brent</a:t>
                      </a:r>
                    </a:p>
                  </a:txBody>
                  <a:tcPr marL="4019" marR="4019" marT="401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b"/>
                      <a:r>
                        <a:rPr lang="fr-FR" sz="1050" b="0" i="0" u="none" strike="noStrike">
                          <a:solidFill>
                            <a:srgbClr val="000000"/>
                          </a:solidFill>
                          <a:effectLst/>
                          <a:latin typeface="Calibri" panose="020F0502020204030204" pitchFamily="34" charset="0"/>
                        </a:rPr>
                        <a:t>juin-22</a:t>
                      </a:r>
                    </a:p>
                  </a:txBody>
                  <a:tcPr marL="4019" marR="4019" marT="401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b"/>
                      <a:r>
                        <a:rPr lang="fr-FR" sz="1050" b="0" i="0" u="none" strike="noStrike" dirty="0">
                          <a:solidFill>
                            <a:srgbClr val="000000"/>
                          </a:solidFill>
                          <a:effectLst/>
                          <a:latin typeface="Calibri" panose="020F0502020204030204" pitchFamily="34" charset="0"/>
                        </a:rPr>
                        <a:t>64,20 € </a:t>
                      </a:r>
                    </a:p>
                  </a:txBody>
                  <a:tcPr marL="4019" marR="4019" marT="4019"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tcPr>
                </a:tc>
                <a:tc>
                  <a:txBody>
                    <a:bodyPr/>
                    <a:lstStyle/>
                    <a:p>
                      <a:pPr algn="ctr" fontAlgn="b"/>
                      <a:r>
                        <a:rPr lang="fr-FR" sz="1050" b="0" i="0" u="none" strike="noStrike">
                          <a:solidFill>
                            <a:srgbClr val="000000"/>
                          </a:solidFill>
                          <a:effectLst/>
                          <a:latin typeface="Calibri" panose="020F0502020204030204" pitchFamily="34" charset="0"/>
                        </a:rPr>
                        <a:t>Fixed</a:t>
                      </a:r>
                    </a:p>
                  </a:txBody>
                  <a:tcPr marL="4019" marR="4019" marT="4019"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ctr"/>
                      <a:r>
                        <a:rPr lang="fr-FR" sz="1050" b="0" i="0" u="none" strike="noStrike">
                          <a:solidFill>
                            <a:srgbClr val="000000"/>
                          </a:solidFill>
                          <a:effectLst/>
                          <a:latin typeface="Calibri" panose="020F0502020204030204" pitchFamily="34" charset="0"/>
                        </a:rPr>
                        <a:t>3 480</a:t>
                      </a:r>
                    </a:p>
                  </a:txBody>
                  <a:tcPr marL="4019" marR="4019" marT="401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b"/>
                      <a:r>
                        <a:rPr lang="fr-FR" sz="1050" b="0" i="0" u="none" strike="noStrike">
                          <a:solidFill>
                            <a:srgbClr val="000000"/>
                          </a:solidFill>
                          <a:effectLst/>
                          <a:latin typeface="Calibri" panose="020F0502020204030204" pitchFamily="34" charset="0"/>
                        </a:rPr>
                        <a:t>barils</a:t>
                      </a:r>
                    </a:p>
                  </a:txBody>
                  <a:tcPr marL="4019" marR="4019" marT="401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ctr"/>
                      <a:r>
                        <a:rPr lang="fr-FR" sz="1050" b="0" i="0" u="none" strike="noStrike">
                          <a:solidFill>
                            <a:srgbClr val="000000"/>
                          </a:solidFill>
                          <a:effectLst/>
                          <a:latin typeface="Calibri" panose="020F0502020204030204" pitchFamily="34" charset="0"/>
                        </a:rPr>
                        <a:t>1,00</a:t>
                      </a:r>
                    </a:p>
                  </a:txBody>
                  <a:tcPr marL="4019" marR="4019" marT="401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b"/>
                      <a:r>
                        <a:rPr lang="fr-FR" sz="1050" b="0" i="0" u="none" strike="noStrike">
                          <a:solidFill>
                            <a:srgbClr val="000000"/>
                          </a:solidFill>
                          <a:effectLst/>
                          <a:latin typeface="Calibri" panose="020F0502020204030204" pitchFamily="34" charset="0"/>
                        </a:rPr>
                        <a:t>64,20</a:t>
                      </a:r>
                    </a:p>
                  </a:txBody>
                  <a:tcPr marL="4019" marR="4019" marT="401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b"/>
                      <a:r>
                        <a:rPr lang="fr-FR" sz="1050" b="0" i="0" u="none" strike="noStrike">
                          <a:solidFill>
                            <a:srgbClr val="000000"/>
                          </a:solidFill>
                          <a:effectLst/>
                          <a:latin typeface="Calibri" panose="020F0502020204030204" pitchFamily="34" charset="0"/>
                        </a:rPr>
                        <a:t>110,96</a:t>
                      </a:r>
                    </a:p>
                  </a:txBody>
                  <a:tcPr marL="4019" marR="4019" marT="401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ctr"/>
                      <a:r>
                        <a:rPr lang="fr-FR" sz="1050" b="0" i="0" u="none" strike="noStrike">
                          <a:solidFill>
                            <a:srgbClr val="000000"/>
                          </a:solidFill>
                          <a:effectLst/>
                          <a:latin typeface="Calibri" panose="020F0502020204030204" pitchFamily="34" charset="0"/>
                        </a:rPr>
                        <a:t>110,96</a:t>
                      </a:r>
                    </a:p>
                  </a:txBody>
                  <a:tcPr marL="4019" marR="4019" marT="401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ctr"/>
                      <a:r>
                        <a:rPr lang="fr-FR" sz="1050" b="0" i="0" u="none" strike="noStrike">
                          <a:solidFill>
                            <a:srgbClr val="000000"/>
                          </a:solidFill>
                          <a:effectLst/>
                          <a:latin typeface="Calibri" panose="020F0502020204030204" pitchFamily="34" charset="0"/>
                        </a:rPr>
                        <a:t>0</a:t>
                      </a:r>
                    </a:p>
                  </a:txBody>
                  <a:tcPr marL="4019" marR="4019" marT="401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b"/>
                      <a:r>
                        <a:rPr lang="fr-FR" sz="1050" b="0" i="0" u="none" strike="noStrike" dirty="0">
                          <a:solidFill>
                            <a:srgbClr val="000000"/>
                          </a:solidFill>
                          <a:effectLst/>
                          <a:latin typeface="Calibri" panose="020F0502020204030204" pitchFamily="34" charset="0"/>
                        </a:rPr>
                        <a:t>162,71</a:t>
                      </a:r>
                    </a:p>
                  </a:txBody>
                  <a:tcPr marL="4019" marR="4019" marT="401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val="2202528930"/>
                  </a:ext>
                </a:extLst>
              </a:tr>
              <a:tr h="314487">
                <a:tc>
                  <a:txBody>
                    <a:bodyPr/>
                    <a:lstStyle/>
                    <a:p>
                      <a:pPr algn="ctr" fontAlgn="b"/>
                      <a:r>
                        <a:rPr lang="fr-FR" sz="1050" b="0" i="0" u="none" strike="noStrike">
                          <a:solidFill>
                            <a:srgbClr val="000000"/>
                          </a:solidFill>
                          <a:effectLst/>
                          <a:latin typeface="Calibri" panose="020F0502020204030204" pitchFamily="34" charset="0"/>
                        </a:rPr>
                        <a:t>29/11/2021</a:t>
                      </a:r>
                    </a:p>
                  </a:txBody>
                  <a:tcPr marL="4019" marR="4019" marT="401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fr-FR" sz="1050" b="0" i="0" u="none" strike="noStrike">
                          <a:solidFill>
                            <a:srgbClr val="000000"/>
                          </a:solidFill>
                          <a:effectLst/>
                          <a:latin typeface="Calibri" panose="020F0502020204030204" pitchFamily="34" charset="0"/>
                        </a:rPr>
                        <a:t>NATIXIS</a:t>
                      </a:r>
                    </a:p>
                  </a:txBody>
                  <a:tcPr marL="4019" marR="4019" marT="401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fr-FR" sz="1050" b="0" i="0" u="none" strike="noStrike">
                          <a:solidFill>
                            <a:srgbClr val="000000"/>
                          </a:solidFill>
                          <a:effectLst/>
                          <a:latin typeface="Calibri" panose="020F0502020204030204" pitchFamily="34" charset="0"/>
                        </a:rPr>
                        <a:t>Brent</a:t>
                      </a:r>
                    </a:p>
                  </a:txBody>
                  <a:tcPr marL="4019" marR="4019" marT="401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fr-FR" sz="1050" b="0" i="0" u="none" strike="noStrike">
                          <a:solidFill>
                            <a:srgbClr val="000000"/>
                          </a:solidFill>
                          <a:effectLst/>
                          <a:latin typeface="Calibri" panose="020F0502020204030204" pitchFamily="34" charset="0"/>
                        </a:rPr>
                        <a:t>juil.-22</a:t>
                      </a:r>
                    </a:p>
                  </a:txBody>
                  <a:tcPr marL="4019" marR="4019" marT="401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fr-FR" sz="1050" b="0" i="0" u="none" strike="noStrike" dirty="0">
                          <a:solidFill>
                            <a:srgbClr val="000000"/>
                          </a:solidFill>
                          <a:effectLst/>
                          <a:latin typeface="Calibri" panose="020F0502020204030204" pitchFamily="34" charset="0"/>
                        </a:rPr>
                        <a:t>64,20 € </a:t>
                      </a:r>
                    </a:p>
                  </a:txBody>
                  <a:tcPr marL="4019" marR="4019" marT="4019" marB="0" anchor="ctr">
                    <a:lnL w="6350" cap="flat" cmpd="sng" algn="ctr">
                      <a:solidFill>
                        <a:srgbClr val="000000"/>
                      </a:solidFill>
                      <a:prstDash val="solid"/>
                      <a:round/>
                      <a:headEnd type="none" w="med" len="med"/>
                      <a:tailEnd type="none" w="med" len="med"/>
                    </a:lnL>
                    <a:lnR>
                      <a:noFill/>
                    </a:lnR>
                    <a:lnT>
                      <a:noFill/>
                    </a:lnT>
                    <a:lnB>
                      <a:noFill/>
                    </a:lnB>
                  </a:tcPr>
                </a:tc>
                <a:tc>
                  <a:txBody>
                    <a:bodyPr/>
                    <a:lstStyle/>
                    <a:p>
                      <a:pPr algn="ctr" fontAlgn="b"/>
                      <a:r>
                        <a:rPr lang="fr-FR" sz="1050" b="0" i="0" u="none" strike="noStrike">
                          <a:solidFill>
                            <a:srgbClr val="000000"/>
                          </a:solidFill>
                          <a:effectLst/>
                          <a:latin typeface="Calibri" panose="020F0502020204030204" pitchFamily="34" charset="0"/>
                        </a:rPr>
                        <a:t>Fixed</a:t>
                      </a:r>
                    </a:p>
                  </a:txBody>
                  <a:tcPr marL="4019" marR="4019" marT="4019" marB="0" anchor="ctr">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fr-FR" sz="1050" b="0" i="0" u="none" strike="noStrike">
                          <a:solidFill>
                            <a:srgbClr val="000000"/>
                          </a:solidFill>
                          <a:effectLst/>
                          <a:latin typeface="Calibri" panose="020F0502020204030204" pitchFamily="34" charset="0"/>
                        </a:rPr>
                        <a:t>4 320</a:t>
                      </a:r>
                    </a:p>
                  </a:txBody>
                  <a:tcPr marL="4019" marR="4019" marT="401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fr-FR" sz="1050" b="0" i="0" u="none" strike="noStrike">
                          <a:solidFill>
                            <a:srgbClr val="000000"/>
                          </a:solidFill>
                          <a:effectLst/>
                          <a:latin typeface="Calibri" panose="020F0502020204030204" pitchFamily="34" charset="0"/>
                        </a:rPr>
                        <a:t>barils</a:t>
                      </a:r>
                    </a:p>
                  </a:txBody>
                  <a:tcPr marL="4019" marR="4019" marT="401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fr-FR" sz="1050" b="0" i="0" u="none" strike="noStrike">
                          <a:solidFill>
                            <a:srgbClr val="000000"/>
                          </a:solidFill>
                          <a:effectLst/>
                          <a:latin typeface="Calibri" panose="020F0502020204030204" pitchFamily="34" charset="0"/>
                        </a:rPr>
                        <a:t>1,00</a:t>
                      </a:r>
                    </a:p>
                  </a:txBody>
                  <a:tcPr marL="4019" marR="4019" marT="401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fr-FR" sz="1050" b="0" i="0" u="none" strike="noStrike">
                          <a:solidFill>
                            <a:srgbClr val="000000"/>
                          </a:solidFill>
                          <a:effectLst/>
                          <a:latin typeface="Calibri" panose="020F0502020204030204" pitchFamily="34" charset="0"/>
                        </a:rPr>
                        <a:t>64,20</a:t>
                      </a:r>
                    </a:p>
                  </a:txBody>
                  <a:tcPr marL="4019" marR="4019" marT="401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fr-FR" sz="1050" b="0" i="0" u="none" strike="noStrike">
                          <a:solidFill>
                            <a:srgbClr val="000000"/>
                          </a:solidFill>
                          <a:effectLst/>
                          <a:latin typeface="Calibri" panose="020F0502020204030204" pitchFamily="34" charset="0"/>
                        </a:rPr>
                        <a:t>110,96</a:t>
                      </a:r>
                    </a:p>
                  </a:txBody>
                  <a:tcPr marL="4019" marR="4019" marT="401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fr-FR" sz="1050" b="0" i="0" u="none" strike="noStrike">
                          <a:solidFill>
                            <a:srgbClr val="000000"/>
                          </a:solidFill>
                          <a:effectLst/>
                          <a:latin typeface="Calibri" panose="020F0502020204030204" pitchFamily="34" charset="0"/>
                        </a:rPr>
                        <a:t>104,09</a:t>
                      </a:r>
                    </a:p>
                  </a:txBody>
                  <a:tcPr marL="4019" marR="4019" marT="401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fr-FR" sz="1050" b="0" i="0" u="none" strike="noStrike">
                          <a:solidFill>
                            <a:srgbClr val="000000"/>
                          </a:solidFill>
                          <a:effectLst/>
                          <a:latin typeface="Calibri" panose="020F0502020204030204" pitchFamily="34" charset="0"/>
                        </a:rPr>
                        <a:t>0</a:t>
                      </a:r>
                    </a:p>
                  </a:txBody>
                  <a:tcPr marL="4019" marR="4019" marT="401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fr-FR" sz="1050" b="0" i="0" u="none" strike="noStrike" dirty="0">
                          <a:solidFill>
                            <a:srgbClr val="000000"/>
                          </a:solidFill>
                          <a:effectLst/>
                          <a:latin typeface="Calibri" panose="020F0502020204030204" pitchFamily="34" charset="0"/>
                        </a:rPr>
                        <a:t>172,33</a:t>
                      </a:r>
                    </a:p>
                  </a:txBody>
                  <a:tcPr marL="4019" marR="4019" marT="401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3038652767"/>
                  </a:ext>
                </a:extLst>
              </a:tr>
              <a:tr h="314487">
                <a:tc>
                  <a:txBody>
                    <a:bodyPr/>
                    <a:lstStyle/>
                    <a:p>
                      <a:pPr algn="ctr" fontAlgn="b"/>
                      <a:r>
                        <a:rPr lang="fr-FR" sz="1050" b="0" i="0" u="none" strike="noStrike">
                          <a:solidFill>
                            <a:srgbClr val="000000"/>
                          </a:solidFill>
                          <a:effectLst/>
                          <a:latin typeface="Calibri" panose="020F0502020204030204" pitchFamily="34" charset="0"/>
                        </a:rPr>
                        <a:t>29/11/2021</a:t>
                      </a:r>
                    </a:p>
                  </a:txBody>
                  <a:tcPr marL="4019" marR="4019" marT="401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fr-FR" sz="1050" b="0" i="0" u="none" strike="noStrike">
                          <a:solidFill>
                            <a:srgbClr val="000000"/>
                          </a:solidFill>
                          <a:effectLst/>
                          <a:latin typeface="Calibri" panose="020F0502020204030204" pitchFamily="34" charset="0"/>
                        </a:rPr>
                        <a:t>NATIXIS</a:t>
                      </a:r>
                    </a:p>
                  </a:txBody>
                  <a:tcPr marL="4019" marR="4019" marT="401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fr-FR" sz="1050" b="0" i="0" u="none" strike="noStrike">
                          <a:solidFill>
                            <a:srgbClr val="000000"/>
                          </a:solidFill>
                          <a:effectLst/>
                          <a:latin typeface="Calibri" panose="020F0502020204030204" pitchFamily="34" charset="0"/>
                        </a:rPr>
                        <a:t>Brent</a:t>
                      </a:r>
                    </a:p>
                  </a:txBody>
                  <a:tcPr marL="4019" marR="4019" marT="401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fr-FR" sz="1050" b="0" i="0" u="none" strike="noStrike">
                          <a:solidFill>
                            <a:srgbClr val="000000"/>
                          </a:solidFill>
                          <a:effectLst/>
                          <a:latin typeface="Calibri" panose="020F0502020204030204" pitchFamily="34" charset="0"/>
                        </a:rPr>
                        <a:t>août-22</a:t>
                      </a:r>
                    </a:p>
                  </a:txBody>
                  <a:tcPr marL="4019" marR="4019" marT="401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fr-FR" sz="1050" b="0" i="0" u="none" strike="noStrike" dirty="0">
                          <a:solidFill>
                            <a:srgbClr val="000000"/>
                          </a:solidFill>
                          <a:effectLst/>
                          <a:latin typeface="Calibri" panose="020F0502020204030204" pitchFamily="34" charset="0"/>
                        </a:rPr>
                        <a:t>64,20 € </a:t>
                      </a:r>
                    </a:p>
                  </a:txBody>
                  <a:tcPr marL="4019" marR="4019" marT="4019" marB="0" anchor="ctr">
                    <a:lnL w="6350" cap="flat" cmpd="sng" algn="ctr">
                      <a:solidFill>
                        <a:srgbClr val="000000"/>
                      </a:solidFill>
                      <a:prstDash val="solid"/>
                      <a:round/>
                      <a:headEnd type="none" w="med" len="med"/>
                      <a:tailEnd type="none" w="med" len="med"/>
                    </a:lnL>
                    <a:lnR>
                      <a:noFill/>
                    </a:lnR>
                    <a:lnT>
                      <a:noFill/>
                    </a:lnT>
                    <a:lnB>
                      <a:noFill/>
                    </a:lnB>
                  </a:tcPr>
                </a:tc>
                <a:tc>
                  <a:txBody>
                    <a:bodyPr/>
                    <a:lstStyle/>
                    <a:p>
                      <a:pPr algn="ctr" fontAlgn="b"/>
                      <a:r>
                        <a:rPr lang="fr-FR" sz="1050" b="0" i="0" u="none" strike="noStrike">
                          <a:solidFill>
                            <a:srgbClr val="000000"/>
                          </a:solidFill>
                          <a:effectLst/>
                          <a:latin typeface="Calibri" panose="020F0502020204030204" pitchFamily="34" charset="0"/>
                        </a:rPr>
                        <a:t>Fixed</a:t>
                      </a:r>
                    </a:p>
                  </a:txBody>
                  <a:tcPr marL="4019" marR="4019" marT="4019" marB="0" anchor="ctr">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fr-FR" sz="1050" b="0" i="0" u="none" strike="noStrike">
                          <a:solidFill>
                            <a:srgbClr val="000000"/>
                          </a:solidFill>
                          <a:effectLst/>
                          <a:latin typeface="Calibri" panose="020F0502020204030204" pitchFamily="34" charset="0"/>
                        </a:rPr>
                        <a:t>3 600</a:t>
                      </a:r>
                    </a:p>
                  </a:txBody>
                  <a:tcPr marL="4019" marR="4019" marT="401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fr-FR" sz="1050" b="0" i="0" u="none" strike="noStrike">
                          <a:solidFill>
                            <a:srgbClr val="000000"/>
                          </a:solidFill>
                          <a:effectLst/>
                          <a:latin typeface="Calibri" panose="020F0502020204030204" pitchFamily="34" charset="0"/>
                        </a:rPr>
                        <a:t>barils</a:t>
                      </a:r>
                    </a:p>
                  </a:txBody>
                  <a:tcPr marL="4019" marR="4019" marT="401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fr-FR" sz="1050" b="0" i="0" u="none" strike="noStrike">
                          <a:solidFill>
                            <a:srgbClr val="000000"/>
                          </a:solidFill>
                          <a:effectLst/>
                          <a:latin typeface="Calibri" panose="020F0502020204030204" pitchFamily="34" charset="0"/>
                        </a:rPr>
                        <a:t>1,00</a:t>
                      </a:r>
                    </a:p>
                  </a:txBody>
                  <a:tcPr marL="4019" marR="4019" marT="401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fr-FR" sz="1050" b="0" i="0" u="none" strike="noStrike">
                          <a:solidFill>
                            <a:srgbClr val="000000"/>
                          </a:solidFill>
                          <a:effectLst/>
                          <a:latin typeface="Calibri" panose="020F0502020204030204" pitchFamily="34" charset="0"/>
                        </a:rPr>
                        <a:t>64,20</a:t>
                      </a:r>
                    </a:p>
                  </a:txBody>
                  <a:tcPr marL="4019" marR="4019" marT="401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fr-FR" sz="1050" b="0" i="0" u="none" strike="noStrike">
                          <a:solidFill>
                            <a:srgbClr val="000000"/>
                          </a:solidFill>
                          <a:effectLst/>
                          <a:latin typeface="Calibri" panose="020F0502020204030204" pitchFamily="34" charset="0"/>
                        </a:rPr>
                        <a:t>110,96</a:t>
                      </a:r>
                    </a:p>
                  </a:txBody>
                  <a:tcPr marL="4019" marR="4019" marT="401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fr-FR" sz="1050" b="0" i="0" u="none" strike="noStrike">
                          <a:solidFill>
                            <a:srgbClr val="000000"/>
                          </a:solidFill>
                          <a:effectLst/>
                          <a:latin typeface="Calibri" panose="020F0502020204030204" pitchFamily="34" charset="0"/>
                        </a:rPr>
                        <a:t>100,63</a:t>
                      </a:r>
                    </a:p>
                  </a:txBody>
                  <a:tcPr marL="4019" marR="4019" marT="401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fr-FR" sz="1050" b="0" i="0" u="none" strike="noStrike">
                          <a:solidFill>
                            <a:srgbClr val="000000"/>
                          </a:solidFill>
                          <a:effectLst/>
                          <a:latin typeface="Calibri" panose="020F0502020204030204" pitchFamily="34" charset="0"/>
                        </a:rPr>
                        <a:t>0</a:t>
                      </a:r>
                    </a:p>
                  </a:txBody>
                  <a:tcPr marL="4019" marR="4019" marT="401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fr-FR" sz="1050" b="0" i="0" u="none" strike="noStrike" dirty="0">
                          <a:solidFill>
                            <a:srgbClr val="000000"/>
                          </a:solidFill>
                          <a:effectLst/>
                          <a:latin typeface="Calibri" panose="020F0502020204030204" pitchFamily="34" charset="0"/>
                        </a:rPr>
                        <a:t>131,15</a:t>
                      </a:r>
                    </a:p>
                  </a:txBody>
                  <a:tcPr marL="4019" marR="4019" marT="401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2724529096"/>
                  </a:ext>
                </a:extLst>
              </a:tr>
              <a:tr h="314487">
                <a:tc>
                  <a:txBody>
                    <a:bodyPr/>
                    <a:lstStyle/>
                    <a:p>
                      <a:pPr algn="ctr" fontAlgn="b"/>
                      <a:r>
                        <a:rPr lang="fr-FR" sz="1050" b="0" i="0" u="none" strike="noStrike">
                          <a:solidFill>
                            <a:srgbClr val="000000"/>
                          </a:solidFill>
                          <a:effectLst/>
                          <a:latin typeface="Calibri" panose="020F0502020204030204" pitchFamily="34" charset="0"/>
                        </a:rPr>
                        <a:t>29/11/2021</a:t>
                      </a:r>
                    </a:p>
                  </a:txBody>
                  <a:tcPr marL="4019" marR="4019" marT="401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fr-FR" sz="1050" b="0" i="0" u="none" strike="noStrike">
                          <a:solidFill>
                            <a:srgbClr val="000000"/>
                          </a:solidFill>
                          <a:effectLst/>
                          <a:latin typeface="Calibri" panose="020F0502020204030204" pitchFamily="34" charset="0"/>
                        </a:rPr>
                        <a:t>NATIXIS</a:t>
                      </a:r>
                    </a:p>
                  </a:txBody>
                  <a:tcPr marL="4019" marR="4019" marT="401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fr-FR" sz="1050" b="0" i="0" u="none" strike="noStrike">
                          <a:solidFill>
                            <a:srgbClr val="000000"/>
                          </a:solidFill>
                          <a:effectLst/>
                          <a:latin typeface="Calibri" panose="020F0502020204030204" pitchFamily="34" charset="0"/>
                        </a:rPr>
                        <a:t>Brent</a:t>
                      </a:r>
                    </a:p>
                  </a:txBody>
                  <a:tcPr marL="4019" marR="4019" marT="401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fr-FR" sz="1050" b="0" i="0" u="none" strike="noStrike">
                          <a:solidFill>
                            <a:srgbClr val="000000"/>
                          </a:solidFill>
                          <a:effectLst/>
                          <a:latin typeface="Calibri" panose="020F0502020204030204" pitchFamily="34" charset="0"/>
                        </a:rPr>
                        <a:t>sept.-22</a:t>
                      </a:r>
                    </a:p>
                  </a:txBody>
                  <a:tcPr marL="4019" marR="4019" marT="401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fr-FR" sz="1050" b="0" i="0" u="none" strike="noStrike" dirty="0">
                          <a:solidFill>
                            <a:srgbClr val="000000"/>
                          </a:solidFill>
                          <a:effectLst/>
                          <a:latin typeface="Calibri" panose="020F0502020204030204" pitchFamily="34" charset="0"/>
                        </a:rPr>
                        <a:t>64,20 € </a:t>
                      </a:r>
                    </a:p>
                  </a:txBody>
                  <a:tcPr marL="4019" marR="4019" marT="4019" marB="0" anchor="ctr">
                    <a:lnL w="6350" cap="flat" cmpd="sng" algn="ctr">
                      <a:solidFill>
                        <a:srgbClr val="000000"/>
                      </a:solidFill>
                      <a:prstDash val="solid"/>
                      <a:round/>
                      <a:headEnd type="none" w="med" len="med"/>
                      <a:tailEnd type="none" w="med" len="med"/>
                    </a:lnL>
                    <a:lnR>
                      <a:noFill/>
                    </a:lnR>
                    <a:lnT>
                      <a:noFill/>
                    </a:lnT>
                    <a:lnB>
                      <a:noFill/>
                    </a:lnB>
                  </a:tcPr>
                </a:tc>
                <a:tc>
                  <a:txBody>
                    <a:bodyPr/>
                    <a:lstStyle/>
                    <a:p>
                      <a:pPr algn="ctr" fontAlgn="b"/>
                      <a:r>
                        <a:rPr lang="fr-FR" sz="1050" b="0" i="0" u="none" strike="noStrike">
                          <a:solidFill>
                            <a:srgbClr val="000000"/>
                          </a:solidFill>
                          <a:effectLst/>
                          <a:latin typeface="Calibri" panose="020F0502020204030204" pitchFamily="34" charset="0"/>
                        </a:rPr>
                        <a:t>Fixed</a:t>
                      </a:r>
                    </a:p>
                  </a:txBody>
                  <a:tcPr marL="4019" marR="4019" marT="4019" marB="0" anchor="ctr">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fr-FR" sz="1050" b="0" i="0" u="none" strike="noStrike">
                          <a:solidFill>
                            <a:srgbClr val="000000"/>
                          </a:solidFill>
                          <a:effectLst/>
                          <a:latin typeface="Calibri" panose="020F0502020204030204" pitchFamily="34" charset="0"/>
                        </a:rPr>
                        <a:t>3 480</a:t>
                      </a:r>
                    </a:p>
                  </a:txBody>
                  <a:tcPr marL="4019" marR="4019" marT="401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fr-FR" sz="1050" b="0" i="0" u="none" strike="noStrike">
                          <a:solidFill>
                            <a:srgbClr val="000000"/>
                          </a:solidFill>
                          <a:effectLst/>
                          <a:latin typeface="Calibri" panose="020F0502020204030204" pitchFamily="34" charset="0"/>
                        </a:rPr>
                        <a:t>barils</a:t>
                      </a:r>
                    </a:p>
                  </a:txBody>
                  <a:tcPr marL="4019" marR="4019" marT="401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fr-FR" sz="1050" b="0" i="0" u="none" strike="noStrike">
                          <a:solidFill>
                            <a:srgbClr val="000000"/>
                          </a:solidFill>
                          <a:effectLst/>
                          <a:latin typeface="Calibri" panose="020F0502020204030204" pitchFamily="34" charset="0"/>
                        </a:rPr>
                        <a:t>1,00</a:t>
                      </a:r>
                    </a:p>
                  </a:txBody>
                  <a:tcPr marL="4019" marR="4019" marT="401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fr-FR" sz="1050" b="0" i="0" u="none" strike="noStrike">
                          <a:solidFill>
                            <a:srgbClr val="000000"/>
                          </a:solidFill>
                          <a:effectLst/>
                          <a:latin typeface="Calibri" panose="020F0502020204030204" pitchFamily="34" charset="0"/>
                        </a:rPr>
                        <a:t>64,20</a:t>
                      </a:r>
                    </a:p>
                  </a:txBody>
                  <a:tcPr marL="4019" marR="4019" marT="401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fr-FR" sz="1050" b="0" i="0" u="none" strike="noStrike">
                          <a:solidFill>
                            <a:srgbClr val="000000"/>
                          </a:solidFill>
                          <a:effectLst/>
                          <a:latin typeface="Calibri" panose="020F0502020204030204" pitchFamily="34" charset="0"/>
                        </a:rPr>
                        <a:t>110,96</a:t>
                      </a:r>
                    </a:p>
                  </a:txBody>
                  <a:tcPr marL="4019" marR="4019" marT="401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fr-FR" sz="1050" b="0" i="0" u="none" strike="noStrike">
                          <a:solidFill>
                            <a:srgbClr val="000000"/>
                          </a:solidFill>
                          <a:effectLst/>
                          <a:latin typeface="Calibri" panose="020F0502020204030204" pitchFamily="34" charset="0"/>
                        </a:rPr>
                        <a:t>97,77</a:t>
                      </a:r>
                    </a:p>
                  </a:txBody>
                  <a:tcPr marL="4019" marR="4019" marT="401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fr-FR" sz="1050" b="0" i="0" u="none" strike="noStrike">
                          <a:solidFill>
                            <a:srgbClr val="000000"/>
                          </a:solidFill>
                          <a:effectLst/>
                          <a:latin typeface="Calibri" panose="020F0502020204030204" pitchFamily="34" charset="0"/>
                        </a:rPr>
                        <a:t>0</a:t>
                      </a:r>
                    </a:p>
                  </a:txBody>
                  <a:tcPr marL="4019" marR="4019" marT="401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fr-FR" sz="1050" b="0" i="0" u="none" strike="noStrike" dirty="0">
                          <a:solidFill>
                            <a:srgbClr val="000000"/>
                          </a:solidFill>
                          <a:effectLst/>
                          <a:latin typeface="Calibri" panose="020F0502020204030204" pitchFamily="34" charset="0"/>
                        </a:rPr>
                        <a:t>116,84</a:t>
                      </a:r>
                    </a:p>
                  </a:txBody>
                  <a:tcPr marL="4019" marR="4019" marT="401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672623894"/>
                  </a:ext>
                </a:extLst>
              </a:tr>
              <a:tr h="314487">
                <a:tc>
                  <a:txBody>
                    <a:bodyPr/>
                    <a:lstStyle/>
                    <a:p>
                      <a:pPr algn="ctr" fontAlgn="b"/>
                      <a:r>
                        <a:rPr lang="fr-FR" sz="1050" b="0" i="0" u="none" strike="noStrike">
                          <a:solidFill>
                            <a:srgbClr val="000000"/>
                          </a:solidFill>
                          <a:effectLst/>
                          <a:latin typeface="Calibri" panose="020F0502020204030204" pitchFamily="34" charset="0"/>
                        </a:rPr>
                        <a:t> </a:t>
                      </a:r>
                    </a:p>
                  </a:txBody>
                  <a:tcPr marL="4019" marR="4019" marT="401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b"/>
                      <a:r>
                        <a:rPr lang="fr-FR" sz="1050" b="0" i="0" u="none" strike="noStrike">
                          <a:solidFill>
                            <a:srgbClr val="000000"/>
                          </a:solidFill>
                          <a:effectLst/>
                          <a:latin typeface="Calibri" panose="020F0502020204030204" pitchFamily="34" charset="0"/>
                        </a:rPr>
                        <a:t> </a:t>
                      </a:r>
                    </a:p>
                  </a:txBody>
                  <a:tcPr marL="4019" marR="4019" marT="401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b"/>
                      <a:r>
                        <a:rPr lang="fr-FR" sz="1050" b="0" i="0" u="none" strike="noStrike">
                          <a:solidFill>
                            <a:srgbClr val="000000"/>
                          </a:solidFill>
                          <a:effectLst/>
                          <a:latin typeface="Calibri" panose="020F0502020204030204" pitchFamily="34" charset="0"/>
                        </a:rPr>
                        <a:t> </a:t>
                      </a:r>
                    </a:p>
                  </a:txBody>
                  <a:tcPr marL="4019" marR="4019" marT="401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b"/>
                      <a:r>
                        <a:rPr lang="fr-FR" sz="1050" b="0" i="0" u="none" strike="noStrike">
                          <a:solidFill>
                            <a:srgbClr val="000000"/>
                          </a:solidFill>
                          <a:effectLst/>
                          <a:latin typeface="Calibri" panose="020F0502020204030204" pitchFamily="34" charset="0"/>
                        </a:rPr>
                        <a:t> </a:t>
                      </a:r>
                    </a:p>
                  </a:txBody>
                  <a:tcPr marL="4019" marR="4019" marT="401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b"/>
                      <a:r>
                        <a:rPr lang="fr-FR" sz="1050" b="0" i="0" u="none" strike="noStrike">
                          <a:solidFill>
                            <a:srgbClr val="000000"/>
                          </a:solidFill>
                          <a:effectLst/>
                          <a:latin typeface="Calibri" panose="020F0502020204030204" pitchFamily="34" charset="0"/>
                        </a:rPr>
                        <a:t> </a:t>
                      </a:r>
                    </a:p>
                  </a:txBody>
                  <a:tcPr marL="4019" marR="4019" marT="4019" marB="0" anchor="ctr">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tcPr>
                </a:tc>
                <a:tc>
                  <a:txBody>
                    <a:bodyPr/>
                    <a:lstStyle/>
                    <a:p>
                      <a:pPr algn="ctr" fontAlgn="b"/>
                      <a:r>
                        <a:rPr lang="fr-FR" sz="1050" b="0" i="0" u="none" strike="noStrike">
                          <a:solidFill>
                            <a:srgbClr val="000000"/>
                          </a:solidFill>
                          <a:effectLst/>
                          <a:latin typeface="Calibri" panose="020F0502020204030204" pitchFamily="34" charset="0"/>
                        </a:rPr>
                        <a:t> </a:t>
                      </a:r>
                    </a:p>
                  </a:txBody>
                  <a:tcPr marL="4019" marR="4019" marT="4019" marB="0" anchor="ctr">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fr-FR" sz="1050" b="0" i="0" u="none" strike="noStrike">
                          <a:solidFill>
                            <a:srgbClr val="000000"/>
                          </a:solidFill>
                          <a:effectLst/>
                          <a:latin typeface="Calibri" panose="020F0502020204030204" pitchFamily="34" charset="0"/>
                        </a:rPr>
                        <a:t> </a:t>
                      </a:r>
                    </a:p>
                  </a:txBody>
                  <a:tcPr marL="4019" marR="4019" marT="401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b"/>
                      <a:r>
                        <a:rPr lang="fr-FR" sz="1050" b="0" i="0" u="none" strike="noStrike">
                          <a:solidFill>
                            <a:srgbClr val="000000"/>
                          </a:solidFill>
                          <a:effectLst/>
                          <a:latin typeface="Calibri" panose="020F0502020204030204" pitchFamily="34" charset="0"/>
                        </a:rPr>
                        <a:t> </a:t>
                      </a:r>
                    </a:p>
                  </a:txBody>
                  <a:tcPr marL="4019" marR="4019" marT="401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fr-FR" sz="1050" b="0" i="0" u="none" strike="noStrike">
                          <a:solidFill>
                            <a:srgbClr val="000000"/>
                          </a:solidFill>
                          <a:effectLst/>
                          <a:latin typeface="Calibri" panose="020F0502020204030204" pitchFamily="34" charset="0"/>
                        </a:rPr>
                        <a:t> </a:t>
                      </a:r>
                    </a:p>
                  </a:txBody>
                  <a:tcPr marL="4019" marR="4019" marT="401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b"/>
                      <a:r>
                        <a:rPr lang="fr-FR" sz="1050" b="0" i="0" u="none" strike="noStrike">
                          <a:solidFill>
                            <a:srgbClr val="000000"/>
                          </a:solidFill>
                          <a:effectLst/>
                          <a:latin typeface="Calibri" panose="020F0502020204030204" pitchFamily="34" charset="0"/>
                        </a:rPr>
                        <a:t> </a:t>
                      </a:r>
                    </a:p>
                  </a:txBody>
                  <a:tcPr marL="4019" marR="4019" marT="401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b"/>
                      <a:r>
                        <a:rPr lang="fr-FR" sz="1050" b="0" i="0" u="none" strike="noStrike">
                          <a:solidFill>
                            <a:srgbClr val="000000"/>
                          </a:solidFill>
                          <a:effectLst/>
                          <a:latin typeface="Calibri" panose="020F0502020204030204" pitchFamily="34" charset="0"/>
                        </a:rPr>
                        <a:t> </a:t>
                      </a:r>
                    </a:p>
                  </a:txBody>
                  <a:tcPr marL="4019" marR="4019" marT="401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fr-FR" sz="1050" b="0" i="0" u="none" strike="noStrike">
                          <a:solidFill>
                            <a:srgbClr val="000000"/>
                          </a:solidFill>
                          <a:effectLst/>
                          <a:latin typeface="Calibri" panose="020F0502020204030204" pitchFamily="34" charset="0"/>
                        </a:rPr>
                        <a:t> </a:t>
                      </a:r>
                    </a:p>
                  </a:txBody>
                  <a:tcPr marL="4019" marR="4019" marT="401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fr-FR" sz="1050" b="0" i="0" u="none" strike="noStrike">
                          <a:solidFill>
                            <a:srgbClr val="000000"/>
                          </a:solidFill>
                          <a:effectLst/>
                          <a:latin typeface="Calibri" panose="020F0502020204030204" pitchFamily="34" charset="0"/>
                        </a:rPr>
                        <a:t> </a:t>
                      </a:r>
                    </a:p>
                  </a:txBody>
                  <a:tcPr marL="4019" marR="4019" marT="401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b"/>
                      <a:r>
                        <a:rPr lang="fr-FR" sz="1050" b="0" i="0" u="none" strike="noStrike" dirty="0">
                          <a:solidFill>
                            <a:srgbClr val="000000"/>
                          </a:solidFill>
                          <a:effectLst/>
                          <a:latin typeface="Calibri" panose="020F0502020204030204" pitchFamily="34" charset="0"/>
                        </a:rPr>
                        <a:t> </a:t>
                      </a:r>
                    </a:p>
                  </a:txBody>
                  <a:tcPr marL="4019" marR="4019" marT="401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067989240"/>
                  </a:ext>
                </a:extLst>
              </a:tr>
              <a:tr h="314487">
                <a:tc>
                  <a:txBody>
                    <a:bodyPr/>
                    <a:lstStyle/>
                    <a:p>
                      <a:pPr algn="ctr" fontAlgn="b"/>
                      <a:r>
                        <a:rPr lang="fr-FR" sz="1050" b="1" i="0" u="none" strike="noStrike">
                          <a:solidFill>
                            <a:srgbClr val="000000"/>
                          </a:solidFill>
                          <a:effectLst/>
                          <a:latin typeface="Calibri" panose="020F0502020204030204" pitchFamily="34" charset="0"/>
                        </a:rPr>
                        <a:t> </a:t>
                      </a:r>
                    </a:p>
                  </a:txBody>
                  <a:tcPr marL="4019" marR="4019" marT="4019"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1050" b="1" i="0" u="none" strike="noStrike">
                          <a:solidFill>
                            <a:srgbClr val="000000"/>
                          </a:solidFill>
                          <a:effectLst/>
                          <a:latin typeface="Calibri" panose="020F0502020204030204" pitchFamily="34" charset="0"/>
                        </a:rPr>
                        <a:t>NATIXIS</a:t>
                      </a:r>
                    </a:p>
                  </a:txBody>
                  <a:tcPr marL="4019" marR="4019" marT="4019"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1050" b="1" i="0" u="none" strike="noStrike">
                          <a:solidFill>
                            <a:srgbClr val="000000"/>
                          </a:solidFill>
                          <a:effectLst/>
                          <a:latin typeface="Calibri" panose="020F0502020204030204" pitchFamily="34" charset="0"/>
                        </a:rPr>
                        <a:t> </a:t>
                      </a:r>
                    </a:p>
                  </a:txBody>
                  <a:tcPr marL="4019" marR="4019" marT="4019"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1050" b="1" i="0" u="none" strike="noStrike">
                          <a:solidFill>
                            <a:srgbClr val="000000"/>
                          </a:solidFill>
                          <a:effectLst/>
                          <a:latin typeface="Calibri" panose="020F0502020204030204" pitchFamily="34" charset="0"/>
                        </a:rPr>
                        <a:t> </a:t>
                      </a:r>
                    </a:p>
                  </a:txBody>
                  <a:tcPr marL="4019" marR="4019" marT="4019"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1050" b="1" i="0" u="none" strike="noStrike">
                          <a:solidFill>
                            <a:srgbClr val="000000"/>
                          </a:solidFill>
                          <a:effectLst/>
                          <a:latin typeface="Calibri" panose="020F0502020204030204" pitchFamily="34" charset="0"/>
                        </a:rPr>
                        <a:t> </a:t>
                      </a:r>
                    </a:p>
                  </a:txBody>
                  <a:tcPr marL="4019" marR="4019" marT="4019"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1050" b="0" i="0" u="none" strike="noStrike">
                          <a:solidFill>
                            <a:srgbClr val="000000"/>
                          </a:solidFill>
                          <a:effectLst/>
                          <a:latin typeface="Calibri" panose="020F0502020204030204" pitchFamily="34" charset="0"/>
                        </a:rPr>
                        <a:t> </a:t>
                      </a:r>
                    </a:p>
                  </a:txBody>
                  <a:tcPr marL="4019" marR="4019" marT="4019"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1050" b="1" i="0" u="none" strike="noStrike">
                          <a:solidFill>
                            <a:srgbClr val="000000"/>
                          </a:solidFill>
                          <a:effectLst/>
                          <a:latin typeface="Calibri" panose="020F0502020204030204" pitchFamily="34" charset="0"/>
                        </a:rPr>
                        <a:t>14 880</a:t>
                      </a:r>
                    </a:p>
                  </a:txBody>
                  <a:tcPr marL="4019" marR="4019" marT="4019"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1050" b="1" i="0" u="none" strike="noStrike">
                          <a:solidFill>
                            <a:srgbClr val="000000"/>
                          </a:solidFill>
                          <a:effectLst/>
                          <a:latin typeface="Calibri" panose="020F0502020204030204" pitchFamily="34" charset="0"/>
                        </a:rPr>
                        <a:t>barils</a:t>
                      </a:r>
                    </a:p>
                  </a:txBody>
                  <a:tcPr marL="4019" marR="4019" marT="4019"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1050" b="1" i="0" u="none" strike="noStrike">
                          <a:solidFill>
                            <a:srgbClr val="000000"/>
                          </a:solidFill>
                          <a:effectLst/>
                          <a:latin typeface="Calibri" panose="020F0502020204030204" pitchFamily="34" charset="0"/>
                        </a:rPr>
                        <a:t> </a:t>
                      </a:r>
                    </a:p>
                  </a:txBody>
                  <a:tcPr marL="4019" marR="4019" marT="4019"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1050" b="1" i="0" u="none" strike="noStrike">
                          <a:solidFill>
                            <a:srgbClr val="000000"/>
                          </a:solidFill>
                          <a:effectLst/>
                          <a:latin typeface="Calibri" panose="020F0502020204030204" pitchFamily="34" charset="0"/>
                        </a:rPr>
                        <a:t>64,20</a:t>
                      </a:r>
                    </a:p>
                  </a:txBody>
                  <a:tcPr marL="4019" marR="4019" marT="4019"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1050" b="1" i="0" u="none" strike="noStrike">
                          <a:solidFill>
                            <a:srgbClr val="000000"/>
                          </a:solidFill>
                          <a:effectLst/>
                          <a:latin typeface="Calibri" panose="020F0502020204030204" pitchFamily="34" charset="0"/>
                        </a:rPr>
                        <a:t> </a:t>
                      </a:r>
                    </a:p>
                  </a:txBody>
                  <a:tcPr marL="4019" marR="4019" marT="4019"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1050" b="1" i="0" u="none" strike="noStrike">
                          <a:solidFill>
                            <a:srgbClr val="000000"/>
                          </a:solidFill>
                          <a:effectLst/>
                          <a:latin typeface="Calibri" panose="020F0502020204030204" pitchFamily="34" charset="0"/>
                        </a:rPr>
                        <a:t> </a:t>
                      </a:r>
                    </a:p>
                  </a:txBody>
                  <a:tcPr marL="4019" marR="4019" marT="4019"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1050" b="1" i="0" u="none" strike="noStrike">
                          <a:solidFill>
                            <a:srgbClr val="000000"/>
                          </a:solidFill>
                          <a:effectLst/>
                          <a:latin typeface="Calibri" panose="020F0502020204030204" pitchFamily="34" charset="0"/>
                        </a:rPr>
                        <a:t>0</a:t>
                      </a:r>
                    </a:p>
                  </a:txBody>
                  <a:tcPr marL="4019" marR="4019" marT="4019"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1050" b="1" i="0" u="none" strike="noStrike" dirty="0">
                          <a:solidFill>
                            <a:srgbClr val="000000"/>
                          </a:solidFill>
                          <a:effectLst/>
                          <a:latin typeface="Calibri" panose="020F0502020204030204" pitchFamily="34" charset="0"/>
                        </a:rPr>
                        <a:t>583</a:t>
                      </a:r>
                    </a:p>
                  </a:txBody>
                  <a:tcPr marL="4019" marR="4019" marT="4019"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extLst>
                  <a:ext uri="{0D108BD9-81ED-4DB2-BD59-A6C34878D82A}">
                    <a16:rowId xmlns:a16="http://schemas.microsoft.com/office/drawing/2014/main" val="2778227634"/>
                  </a:ext>
                </a:extLst>
              </a:tr>
              <a:tr h="314487">
                <a:tc>
                  <a:txBody>
                    <a:bodyPr/>
                    <a:lstStyle/>
                    <a:p>
                      <a:pPr algn="l" fontAlgn="b"/>
                      <a:r>
                        <a:rPr lang="fr-FR" sz="1050" b="0" i="0" u="none" strike="noStrike">
                          <a:solidFill>
                            <a:srgbClr val="000000"/>
                          </a:solidFill>
                          <a:effectLst/>
                          <a:latin typeface="Calibri" panose="020F0502020204030204" pitchFamily="34" charset="0"/>
                        </a:rPr>
                        <a:t> </a:t>
                      </a:r>
                    </a:p>
                  </a:txBody>
                  <a:tcPr marL="4019" marR="4019" marT="4019"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fr-FR" sz="1050" b="0" i="0" u="none" strike="noStrike">
                          <a:solidFill>
                            <a:srgbClr val="000000"/>
                          </a:solidFill>
                          <a:effectLst/>
                          <a:latin typeface="Calibri" panose="020F0502020204030204" pitchFamily="34" charset="0"/>
                        </a:rPr>
                        <a:t> </a:t>
                      </a:r>
                    </a:p>
                  </a:txBody>
                  <a:tcPr marL="4019" marR="4019" marT="4019" marB="0" anchor="ctr">
                    <a:lnL>
                      <a:noFill/>
                    </a:lnL>
                    <a:lnR>
                      <a:noFill/>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fr-FR" sz="1050" b="0" i="0" u="none" strike="noStrike">
                          <a:solidFill>
                            <a:srgbClr val="000000"/>
                          </a:solidFill>
                          <a:effectLst/>
                          <a:latin typeface="Calibri" panose="020F0502020204030204" pitchFamily="34" charset="0"/>
                        </a:rPr>
                        <a:t> </a:t>
                      </a:r>
                    </a:p>
                  </a:txBody>
                  <a:tcPr marL="4019" marR="4019" marT="4019" marB="0" anchor="ctr">
                    <a:lnL>
                      <a:noFill/>
                    </a:lnL>
                    <a:lnR>
                      <a:noFill/>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fr-FR" sz="1050" b="0" i="0" u="none" strike="noStrike">
                          <a:solidFill>
                            <a:srgbClr val="000000"/>
                          </a:solidFill>
                          <a:effectLst/>
                          <a:latin typeface="Calibri" panose="020F0502020204030204" pitchFamily="34" charset="0"/>
                        </a:rPr>
                        <a:t> </a:t>
                      </a:r>
                    </a:p>
                  </a:txBody>
                  <a:tcPr marL="4019" marR="4019" marT="4019" marB="0" anchor="ctr">
                    <a:lnL>
                      <a:noFill/>
                    </a:lnL>
                    <a:lnR>
                      <a:noFill/>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fr-FR" sz="1050" b="0" i="0" u="none" strike="noStrike">
                          <a:solidFill>
                            <a:srgbClr val="000000"/>
                          </a:solidFill>
                          <a:effectLst/>
                          <a:latin typeface="Calibri" panose="020F0502020204030204" pitchFamily="34" charset="0"/>
                        </a:rPr>
                        <a:t> </a:t>
                      </a:r>
                    </a:p>
                  </a:txBody>
                  <a:tcPr marL="4019" marR="4019" marT="4019" marB="0" anchor="ctr">
                    <a:lnL>
                      <a:noFill/>
                    </a:lnL>
                    <a:lnR>
                      <a:noFill/>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fr-FR" sz="1050" b="0" i="0" u="none" strike="noStrike">
                          <a:solidFill>
                            <a:srgbClr val="000000"/>
                          </a:solidFill>
                          <a:effectLst/>
                          <a:latin typeface="Calibri" panose="020F0502020204030204" pitchFamily="34" charset="0"/>
                        </a:rPr>
                        <a:t> </a:t>
                      </a:r>
                    </a:p>
                  </a:txBody>
                  <a:tcPr marL="4019" marR="4019" marT="4019" marB="0" anchor="ctr">
                    <a:lnL>
                      <a:noFill/>
                    </a:lnL>
                    <a:lnR>
                      <a:noFill/>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fr-FR" sz="1050" b="0" i="0" u="none" strike="noStrike">
                          <a:solidFill>
                            <a:srgbClr val="000000"/>
                          </a:solidFill>
                          <a:effectLst/>
                          <a:latin typeface="Calibri" panose="020F0502020204030204" pitchFamily="34" charset="0"/>
                        </a:rPr>
                        <a:t> </a:t>
                      </a:r>
                    </a:p>
                  </a:txBody>
                  <a:tcPr marL="4019" marR="4019" marT="4019" marB="0" anchor="ctr">
                    <a:lnL>
                      <a:noFill/>
                    </a:lnL>
                    <a:lnR>
                      <a:noFill/>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fr-FR" sz="1050" b="0" i="0" u="none" strike="noStrike">
                          <a:solidFill>
                            <a:srgbClr val="000000"/>
                          </a:solidFill>
                          <a:effectLst/>
                          <a:latin typeface="Calibri" panose="020F0502020204030204" pitchFamily="34" charset="0"/>
                        </a:rPr>
                        <a:t> </a:t>
                      </a:r>
                    </a:p>
                  </a:txBody>
                  <a:tcPr marL="4019" marR="4019" marT="4019" marB="0" anchor="ctr">
                    <a:lnL>
                      <a:noFill/>
                    </a:lnL>
                    <a:lnR>
                      <a:noFill/>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fr-FR" sz="1050" b="0" i="0" u="none" strike="noStrike">
                          <a:solidFill>
                            <a:srgbClr val="000000"/>
                          </a:solidFill>
                          <a:effectLst/>
                          <a:latin typeface="Calibri" panose="020F0502020204030204" pitchFamily="34" charset="0"/>
                        </a:rPr>
                        <a:t> </a:t>
                      </a:r>
                    </a:p>
                  </a:txBody>
                  <a:tcPr marL="4019" marR="4019" marT="4019" marB="0" anchor="ctr">
                    <a:lnL>
                      <a:noFill/>
                    </a:lnL>
                    <a:lnR>
                      <a:noFill/>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fr-FR" sz="1050" b="0" i="0" u="none" strike="noStrike">
                          <a:solidFill>
                            <a:srgbClr val="000000"/>
                          </a:solidFill>
                          <a:effectLst/>
                          <a:latin typeface="Calibri" panose="020F0502020204030204" pitchFamily="34" charset="0"/>
                        </a:rPr>
                        <a:t> </a:t>
                      </a:r>
                    </a:p>
                  </a:txBody>
                  <a:tcPr marL="4019" marR="4019" marT="4019" marB="0" anchor="ctr">
                    <a:lnL>
                      <a:noFill/>
                    </a:lnL>
                    <a:lnR>
                      <a:noFill/>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fr-FR" sz="1050" b="0" i="0" u="none" strike="noStrike">
                          <a:solidFill>
                            <a:srgbClr val="000000"/>
                          </a:solidFill>
                          <a:effectLst/>
                          <a:latin typeface="Calibri" panose="020F0502020204030204" pitchFamily="34" charset="0"/>
                        </a:rPr>
                        <a:t> </a:t>
                      </a:r>
                    </a:p>
                  </a:txBody>
                  <a:tcPr marL="4019" marR="4019" marT="4019" marB="0" anchor="ctr">
                    <a:lnL>
                      <a:noFill/>
                    </a:lnL>
                    <a:lnR>
                      <a:noFill/>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fr-FR" sz="1050" b="0" i="0" u="none" strike="noStrike">
                          <a:solidFill>
                            <a:srgbClr val="000000"/>
                          </a:solidFill>
                          <a:effectLst/>
                          <a:latin typeface="Calibri" panose="020F0502020204030204" pitchFamily="34" charset="0"/>
                        </a:rPr>
                        <a:t> </a:t>
                      </a:r>
                    </a:p>
                  </a:txBody>
                  <a:tcPr marL="4019" marR="4019" marT="4019" marB="0" anchor="ctr">
                    <a:lnL>
                      <a:noFill/>
                    </a:lnL>
                    <a:lnR>
                      <a:noFill/>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fr-FR" sz="1050" b="0" i="0" u="none" strike="noStrike">
                          <a:solidFill>
                            <a:srgbClr val="000000"/>
                          </a:solidFill>
                          <a:effectLst/>
                          <a:latin typeface="Calibri" panose="020F0502020204030204" pitchFamily="34" charset="0"/>
                        </a:rPr>
                        <a:t> </a:t>
                      </a:r>
                    </a:p>
                  </a:txBody>
                  <a:tcPr marL="4019" marR="4019" marT="4019" marB="0" anchor="ctr">
                    <a:lnL>
                      <a:noFill/>
                    </a:lnL>
                    <a:lnR>
                      <a:noFill/>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fr-FR" sz="1050" b="0" i="0" u="none" strike="noStrike" dirty="0">
                          <a:solidFill>
                            <a:srgbClr val="000000"/>
                          </a:solidFill>
                          <a:effectLst/>
                          <a:latin typeface="Calibri" panose="020F0502020204030204" pitchFamily="34" charset="0"/>
                        </a:rPr>
                        <a:t> </a:t>
                      </a:r>
                    </a:p>
                  </a:txBody>
                  <a:tcPr marL="4019" marR="4019" marT="4019"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961640538"/>
                  </a:ext>
                </a:extLst>
              </a:tr>
              <a:tr h="314487">
                <a:tc>
                  <a:txBody>
                    <a:bodyPr/>
                    <a:lstStyle/>
                    <a:p>
                      <a:pPr algn="l" fontAlgn="b"/>
                      <a:r>
                        <a:rPr lang="fr-FR" sz="1050" b="0" i="0" u="none" strike="noStrike" dirty="0">
                          <a:solidFill>
                            <a:srgbClr val="000000"/>
                          </a:solidFill>
                          <a:effectLst/>
                          <a:latin typeface="Calibri" panose="020F0502020204030204" pitchFamily="34" charset="0"/>
                        </a:rPr>
                        <a:t> </a:t>
                      </a:r>
                    </a:p>
                  </a:txBody>
                  <a:tcPr marL="4019" marR="4019" marT="4019" marB="0" anchor="ctr">
                    <a:lnL w="635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1050" b="0" i="0" u="none" strike="noStrike">
                          <a:solidFill>
                            <a:srgbClr val="000000"/>
                          </a:solidFill>
                          <a:effectLst/>
                          <a:latin typeface="Calibri" panose="020F0502020204030204" pitchFamily="34" charset="0"/>
                        </a:rPr>
                        <a:t> </a:t>
                      </a:r>
                    </a:p>
                  </a:txBody>
                  <a:tcPr marL="4019" marR="4019" marT="4019"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1050" b="0" i="0" u="none" strike="noStrike">
                          <a:solidFill>
                            <a:srgbClr val="000000"/>
                          </a:solidFill>
                          <a:effectLst/>
                          <a:latin typeface="Calibri" panose="020F0502020204030204" pitchFamily="34" charset="0"/>
                        </a:rPr>
                        <a:t> </a:t>
                      </a:r>
                    </a:p>
                  </a:txBody>
                  <a:tcPr marL="4019" marR="4019" marT="4019"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1050" b="1" i="0" u="none" strike="noStrike" dirty="0">
                          <a:solidFill>
                            <a:srgbClr val="000000"/>
                          </a:solidFill>
                          <a:effectLst/>
                          <a:latin typeface="Calibri" panose="020F0502020204030204" pitchFamily="34" charset="0"/>
                        </a:rPr>
                        <a:t>TOTAL</a:t>
                      </a:r>
                    </a:p>
                  </a:txBody>
                  <a:tcPr marL="4019" marR="4019" marT="4019"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1050" b="1" i="0" u="none" strike="noStrike" dirty="0">
                          <a:solidFill>
                            <a:srgbClr val="000000"/>
                          </a:solidFill>
                          <a:effectLst/>
                          <a:latin typeface="Calibri" panose="020F0502020204030204" pitchFamily="34" charset="0"/>
                        </a:rPr>
                        <a:t> </a:t>
                      </a:r>
                    </a:p>
                  </a:txBody>
                  <a:tcPr marL="4019" marR="4019" marT="4019"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fr-FR" sz="1050" b="0" i="0" u="none" strike="noStrike" dirty="0">
                          <a:solidFill>
                            <a:srgbClr val="000000"/>
                          </a:solidFill>
                          <a:effectLst/>
                          <a:latin typeface="Calibri" panose="020F0502020204030204" pitchFamily="34" charset="0"/>
                        </a:rPr>
                        <a:t> </a:t>
                      </a:r>
                    </a:p>
                  </a:txBody>
                  <a:tcPr marL="4019" marR="4019" marT="4019"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1050" b="1" i="0" u="none" strike="noStrike" dirty="0">
                          <a:solidFill>
                            <a:srgbClr val="000000"/>
                          </a:solidFill>
                          <a:effectLst/>
                          <a:latin typeface="Calibri" panose="020F0502020204030204" pitchFamily="34" charset="0"/>
                        </a:rPr>
                        <a:t>14 880</a:t>
                      </a:r>
                    </a:p>
                  </a:txBody>
                  <a:tcPr marL="4019" marR="4019" marT="4019"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1050" b="1" i="0" u="none" strike="noStrike" dirty="0">
                          <a:solidFill>
                            <a:srgbClr val="000000"/>
                          </a:solidFill>
                          <a:effectLst/>
                          <a:latin typeface="Calibri" panose="020F0502020204030204" pitchFamily="34" charset="0"/>
                        </a:rPr>
                        <a:t>barils</a:t>
                      </a:r>
                    </a:p>
                  </a:txBody>
                  <a:tcPr marL="4019" marR="4019" marT="4019"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1050" b="1" i="0" u="none" strike="noStrike">
                          <a:solidFill>
                            <a:srgbClr val="000000"/>
                          </a:solidFill>
                          <a:effectLst/>
                          <a:latin typeface="Calibri" panose="020F0502020204030204" pitchFamily="34" charset="0"/>
                        </a:rPr>
                        <a:t> </a:t>
                      </a:r>
                    </a:p>
                  </a:txBody>
                  <a:tcPr marL="4019" marR="4019" marT="4019"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1050" b="1" i="0" u="none" strike="noStrike" dirty="0">
                          <a:solidFill>
                            <a:srgbClr val="000000"/>
                          </a:solidFill>
                          <a:effectLst/>
                          <a:latin typeface="Calibri" panose="020F0502020204030204" pitchFamily="34" charset="0"/>
                        </a:rPr>
                        <a:t>64,20</a:t>
                      </a:r>
                    </a:p>
                  </a:txBody>
                  <a:tcPr marL="4019" marR="4019" marT="4019"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1050" b="1" i="0" u="none" strike="noStrike" dirty="0">
                          <a:solidFill>
                            <a:srgbClr val="000000"/>
                          </a:solidFill>
                          <a:effectLst/>
                          <a:latin typeface="Calibri" panose="020F0502020204030204" pitchFamily="34" charset="0"/>
                        </a:rPr>
                        <a:t> </a:t>
                      </a:r>
                    </a:p>
                  </a:txBody>
                  <a:tcPr marL="4019" marR="4019" marT="4019"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1050" b="1" i="0" u="none" strike="noStrike" dirty="0">
                          <a:solidFill>
                            <a:srgbClr val="000000"/>
                          </a:solidFill>
                          <a:effectLst/>
                          <a:latin typeface="Calibri" panose="020F0502020204030204" pitchFamily="34" charset="0"/>
                        </a:rPr>
                        <a:t> </a:t>
                      </a:r>
                    </a:p>
                  </a:txBody>
                  <a:tcPr marL="4019" marR="4019" marT="4019"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1050" b="1" i="0" u="none" strike="noStrike" dirty="0">
                          <a:solidFill>
                            <a:srgbClr val="000000"/>
                          </a:solidFill>
                          <a:effectLst/>
                          <a:latin typeface="Calibri" panose="020F0502020204030204" pitchFamily="34" charset="0"/>
                        </a:rPr>
                        <a:t>0</a:t>
                      </a:r>
                    </a:p>
                  </a:txBody>
                  <a:tcPr marL="4019" marR="4019" marT="4019"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1050" b="1" i="0" u="none" strike="noStrike" dirty="0">
                          <a:solidFill>
                            <a:srgbClr val="000000"/>
                          </a:solidFill>
                          <a:effectLst/>
                          <a:latin typeface="Calibri" panose="020F0502020204030204" pitchFamily="34" charset="0"/>
                        </a:rPr>
                        <a:t>583</a:t>
                      </a:r>
                    </a:p>
                  </a:txBody>
                  <a:tcPr marL="4019" marR="4019" marT="4019" marB="0" anchor="ctr">
                    <a:lnL>
                      <a:noFill/>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8CBAD"/>
                    </a:solidFill>
                  </a:tcPr>
                </a:tc>
                <a:extLst>
                  <a:ext uri="{0D108BD9-81ED-4DB2-BD59-A6C34878D82A}">
                    <a16:rowId xmlns:a16="http://schemas.microsoft.com/office/drawing/2014/main" val="363333841"/>
                  </a:ext>
                </a:extLst>
              </a:tr>
            </a:tbl>
          </a:graphicData>
        </a:graphic>
      </p:graphicFrame>
    </p:spTree>
    <p:extLst>
      <p:ext uri="{BB962C8B-B14F-4D97-AF65-F5344CB8AC3E}">
        <p14:creationId xmlns:p14="http://schemas.microsoft.com/office/powerpoint/2010/main" val="90810904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p:cNvSpPr>
            <a:spLocks noGrp="1"/>
          </p:cNvSpPr>
          <p:nvPr>
            <p:ph type="title"/>
          </p:nvPr>
        </p:nvSpPr>
        <p:spPr/>
        <p:txBody>
          <a:bodyPr/>
          <a:lstStyle/>
          <a:p>
            <a:r>
              <a:rPr lang="fr-FR" dirty="0"/>
              <a:t> </a:t>
            </a:r>
            <a:endParaRPr lang="en-US" dirty="0"/>
          </a:p>
        </p:txBody>
      </p:sp>
      <p:sp>
        <p:nvSpPr>
          <p:cNvPr id="5" name="Title">
            <a:extLst>
              <a:ext uri="{FF2B5EF4-FFF2-40B4-BE49-F238E27FC236}">
                <a16:creationId xmlns:a16="http://schemas.microsoft.com/office/drawing/2014/main" id="{533DA188-B1B2-4FCC-81C7-4565C09E97D1}"/>
              </a:ext>
            </a:extLst>
          </p:cNvPr>
          <p:cNvSpPr txBox="1">
            <a:spLocks/>
          </p:cNvSpPr>
          <p:nvPr/>
        </p:nvSpPr>
        <p:spPr bwMode="auto">
          <a:xfrm>
            <a:off x="0" y="113288"/>
            <a:ext cx="9144000" cy="8895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r>
              <a:rPr lang="fr-FR" dirty="0" err="1"/>
              <a:t>Bitumen</a:t>
            </a:r>
            <a:r>
              <a:rPr lang="fr-FR" dirty="0"/>
              <a:t> Hedging </a:t>
            </a:r>
            <a:r>
              <a:rPr lang="fr-FR" dirty="0" err="1"/>
              <a:t>Summary</a:t>
            </a:r>
            <a:r>
              <a:rPr lang="fr-FR" dirty="0"/>
              <a:t> - 2022</a:t>
            </a:r>
            <a:endParaRPr lang="en-US" dirty="0"/>
          </a:p>
        </p:txBody>
      </p:sp>
      <p:sp>
        <p:nvSpPr>
          <p:cNvPr id="10" name="ZoneTexte 9">
            <a:extLst>
              <a:ext uri="{FF2B5EF4-FFF2-40B4-BE49-F238E27FC236}">
                <a16:creationId xmlns:a16="http://schemas.microsoft.com/office/drawing/2014/main" id="{0BC916EC-FA81-495D-8B0F-6298E6835692}"/>
              </a:ext>
            </a:extLst>
          </p:cNvPr>
          <p:cNvSpPr txBox="1"/>
          <p:nvPr/>
        </p:nvSpPr>
        <p:spPr>
          <a:xfrm>
            <a:off x="1186128" y="6445108"/>
            <a:ext cx="6771735" cy="276999"/>
          </a:xfrm>
          <a:prstGeom prst="rect">
            <a:avLst/>
          </a:prstGeom>
          <a:noFill/>
          <a:ln>
            <a:solidFill>
              <a:schemeClr val="tx1"/>
            </a:solidFill>
          </a:ln>
        </p:spPr>
        <p:txBody>
          <a:bodyPr wrap="square" rtlCol="0">
            <a:spAutoFit/>
          </a:bodyPr>
          <a:lstStyle/>
          <a:p>
            <a:r>
              <a:rPr lang="fr-FR" sz="1200" dirty="0">
                <a:latin typeface="Calibri" panose="020F0502020204030204" pitchFamily="34" charset="0"/>
                <a:cs typeface="Calibri" panose="020F0502020204030204" pitchFamily="34" charset="0"/>
              </a:rPr>
              <a:t>Ratio de conversion : 7.14</a:t>
            </a:r>
          </a:p>
        </p:txBody>
      </p:sp>
      <p:sp>
        <p:nvSpPr>
          <p:cNvPr id="8" name="ZoneTexte 7">
            <a:extLst>
              <a:ext uri="{FF2B5EF4-FFF2-40B4-BE49-F238E27FC236}">
                <a16:creationId xmlns:a16="http://schemas.microsoft.com/office/drawing/2014/main" id="{AB52F210-34EB-4248-B74A-1730D0B78A9A}"/>
              </a:ext>
            </a:extLst>
          </p:cNvPr>
          <p:cNvSpPr txBox="1"/>
          <p:nvPr/>
        </p:nvSpPr>
        <p:spPr>
          <a:xfrm>
            <a:off x="2139149" y="6123131"/>
            <a:ext cx="4692375" cy="276999"/>
          </a:xfrm>
          <a:prstGeom prst="rect">
            <a:avLst/>
          </a:prstGeom>
          <a:solidFill>
            <a:schemeClr val="bg1">
              <a:lumMod val="75000"/>
            </a:schemeClr>
          </a:solidFill>
          <a:ln>
            <a:solidFill>
              <a:schemeClr val="tx1"/>
            </a:solidFill>
          </a:ln>
        </p:spPr>
        <p:txBody>
          <a:bodyPr wrap="none" rtlCol="0">
            <a:spAutoFit/>
          </a:bodyPr>
          <a:lstStyle/>
          <a:p>
            <a:r>
              <a:rPr lang="fr-FR" sz="1200" dirty="0">
                <a:latin typeface="Calibri" panose="020F0502020204030204" pitchFamily="34" charset="0"/>
                <a:cs typeface="Calibri" panose="020F0502020204030204" pitchFamily="34" charset="0"/>
              </a:rPr>
              <a:t>Les quantités de bitume consommées sont estimées de juin à décembre.</a:t>
            </a:r>
          </a:p>
        </p:txBody>
      </p:sp>
      <p:graphicFrame>
        <p:nvGraphicFramePr>
          <p:cNvPr id="9" name="Tableau 8">
            <a:extLst>
              <a:ext uri="{FF2B5EF4-FFF2-40B4-BE49-F238E27FC236}">
                <a16:creationId xmlns:a16="http://schemas.microsoft.com/office/drawing/2014/main" id="{4D551791-68E0-41D9-BE75-B9A53DB06097}"/>
              </a:ext>
            </a:extLst>
          </p:cNvPr>
          <p:cNvGraphicFramePr>
            <a:graphicFrameLocks noGrp="1"/>
          </p:cNvGraphicFramePr>
          <p:nvPr>
            <p:extLst>
              <p:ext uri="{D42A27DB-BD31-4B8C-83A1-F6EECF244321}">
                <p14:modId xmlns:p14="http://schemas.microsoft.com/office/powerpoint/2010/main" val="1105622817"/>
              </p:ext>
            </p:extLst>
          </p:nvPr>
        </p:nvGraphicFramePr>
        <p:xfrm>
          <a:off x="48364" y="1152628"/>
          <a:ext cx="9041632" cy="4696696"/>
        </p:xfrm>
        <a:graphic>
          <a:graphicData uri="http://schemas.openxmlformats.org/drawingml/2006/table">
            <a:tbl>
              <a:tblPr/>
              <a:tblGrid>
                <a:gridCol w="645893">
                  <a:extLst>
                    <a:ext uri="{9D8B030D-6E8A-4147-A177-3AD203B41FA5}">
                      <a16:colId xmlns:a16="http://schemas.microsoft.com/office/drawing/2014/main" val="2545932815"/>
                    </a:ext>
                  </a:extLst>
                </a:gridCol>
                <a:gridCol w="1111369">
                  <a:extLst>
                    <a:ext uri="{9D8B030D-6E8A-4147-A177-3AD203B41FA5}">
                      <a16:colId xmlns:a16="http://schemas.microsoft.com/office/drawing/2014/main" val="2980413830"/>
                    </a:ext>
                  </a:extLst>
                </a:gridCol>
                <a:gridCol w="555684">
                  <a:extLst>
                    <a:ext uri="{9D8B030D-6E8A-4147-A177-3AD203B41FA5}">
                      <a16:colId xmlns:a16="http://schemas.microsoft.com/office/drawing/2014/main" val="729233576"/>
                    </a:ext>
                  </a:extLst>
                </a:gridCol>
                <a:gridCol w="555684">
                  <a:extLst>
                    <a:ext uri="{9D8B030D-6E8A-4147-A177-3AD203B41FA5}">
                      <a16:colId xmlns:a16="http://schemas.microsoft.com/office/drawing/2014/main" val="2071155411"/>
                    </a:ext>
                  </a:extLst>
                </a:gridCol>
                <a:gridCol w="555684">
                  <a:extLst>
                    <a:ext uri="{9D8B030D-6E8A-4147-A177-3AD203B41FA5}">
                      <a16:colId xmlns:a16="http://schemas.microsoft.com/office/drawing/2014/main" val="3211838278"/>
                    </a:ext>
                  </a:extLst>
                </a:gridCol>
                <a:gridCol w="555684">
                  <a:extLst>
                    <a:ext uri="{9D8B030D-6E8A-4147-A177-3AD203B41FA5}">
                      <a16:colId xmlns:a16="http://schemas.microsoft.com/office/drawing/2014/main" val="215484856"/>
                    </a:ext>
                  </a:extLst>
                </a:gridCol>
                <a:gridCol w="555684">
                  <a:extLst>
                    <a:ext uri="{9D8B030D-6E8A-4147-A177-3AD203B41FA5}">
                      <a16:colId xmlns:a16="http://schemas.microsoft.com/office/drawing/2014/main" val="816150265"/>
                    </a:ext>
                  </a:extLst>
                </a:gridCol>
                <a:gridCol w="555684">
                  <a:extLst>
                    <a:ext uri="{9D8B030D-6E8A-4147-A177-3AD203B41FA5}">
                      <a16:colId xmlns:a16="http://schemas.microsoft.com/office/drawing/2014/main" val="3343857240"/>
                    </a:ext>
                  </a:extLst>
                </a:gridCol>
                <a:gridCol w="555684">
                  <a:extLst>
                    <a:ext uri="{9D8B030D-6E8A-4147-A177-3AD203B41FA5}">
                      <a16:colId xmlns:a16="http://schemas.microsoft.com/office/drawing/2014/main" val="3600425946"/>
                    </a:ext>
                  </a:extLst>
                </a:gridCol>
                <a:gridCol w="555684">
                  <a:extLst>
                    <a:ext uri="{9D8B030D-6E8A-4147-A177-3AD203B41FA5}">
                      <a16:colId xmlns:a16="http://schemas.microsoft.com/office/drawing/2014/main" val="2542029031"/>
                    </a:ext>
                  </a:extLst>
                </a:gridCol>
                <a:gridCol w="555684">
                  <a:extLst>
                    <a:ext uri="{9D8B030D-6E8A-4147-A177-3AD203B41FA5}">
                      <a16:colId xmlns:a16="http://schemas.microsoft.com/office/drawing/2014/main" val="2888838447"/>
                    </a:ext>
                  </a:extLst>
                </a:gridCol>
                <a:gridCol w="555684">
                  <a:extLst>
                    <a:ext uri="{9D8B030D-6E8A-4147-A177-3AD203B41FA5}">
                      <a16:colId xmlns:a16="http://schemas.microsoft.com/office/drawing/2014/main" val="1645352305"/>
                    </a:ext>
                  </a:extLst>
                </a:gridCol>
                <a:gridCol w="555684">
                  <a:extLst>
                    <a:ext uri="{9D8B030D-6E8A-4147-A177-3AD203B41FA5}">
                      <a16:colId xmlns:a16="http://schemas.microsoft.com/office/drawing/2014/main" val="2807922369"/>
                    </a:ext>
                  </a:extLst>
                </a:gridCol>
                <a:gridCol w="555684">
                  <a:extLst>
                    <a:ext uri="{9D8B030D-6E8A-4147-A177-3AD203B41FA5}">
                      <a16:colId xmlns:a16="http://schemas.microsoft.com/office/drawing/2014/main" val="3236521708"/>
                    </a:ext>
                  </a:extLst>
                </a:gridCol>
                <a:gridCol w="60478">
                  <a:extLst>
                    <a:ext uri="{9D8B030D-6E8A-4147-A177-3AD203B41FA5}">
                      <a16:colId xmlns:a16="http://schemas.microsoft.com/office/drawing/2014/main" val="3687395093"/>
                    </a:ext>
                  </a:extLst>
                </a:gridCol>
                <a:gridCol w="555684">
                  <a:extLst>
                    <a:ext uri="{9D8B030D-6E8A-4147-A177-3AD203B41FA5}">
                      <a16:colId xmlns:a16="http://schemas.microsoft.com/office/drawing/2014/main" val="2306462585"/>
                    </a:ext>
                  </a:extLst>
                </a:gridCol>
              </a:tblGrid>
              <a:tr h="474847">
                <a:tc>
                  <a:txBody>
                    <a:bodyPr/>
                    <a:lstStyle/>
                    <a:p>
                      <a:pPr algn="ctr" fontAlgn="ctr"/>
                      <a:r>
                        <a:rPr lang="fr-FR" sz="900" b="1" i="0" u="none" strike="noStrike" dirty="0">
                          <a:solidFill>
                            <a:srgbClr val="000000"/>
                          </a:solidFill>
                          <a:effectLst/>
                          <a:latin typeface="Calibri" panose="020F0502020204030204" pitchFamily="34" charset="0"/>
                        </a:rPr>
                        <a:t> Subsidiaries </a:t>
                      </a:r>
                    </a:p>
                  </a:txBody>
                  <a:tcPr marL="3240" marR="3240" marT="32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900" b="1" i="0" u="none" strike="noStrike" dirty="0">
                          <a:solidFill>
                            <a:srgbClr val="000000"/>
                          </a:solidFill>
                          <a:effectLst/>
                          <a:latin typeface="Calibri" panose="020F0502020204030204" pitchFamily="34" charset="0"/>
                        </a:rPr>
                        <a:t> Quantity in MT </a:t>
                      </a:r>
                    </a:p>
                  </a:txBody>
                  <a:tcPr marL="3240" marR="3240" marT="32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900" b="1" i="0" u="none" strike="noStrike">
                          <a:solidFill>
                            <a:srgbClr val="000000"/>
                          </a:solidFill>
                          <a:effectLst/>
                          <a:latin typeface="Calibri" panose="020F0502020204030204" pitchFamily="34" charset="0"/>
                        </a:rPr>
                        <a:t> January </a:t>
                      </a:r>
                    </a:p>
                  </a:txBody>
                  <a:tcPr marL="3240" marR="3240" marT="32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6A6A6"/>
                    </a:solidFill>
                  </a:tcPr>
                </a:tc>
                <a:tc>
                  <a:txBody>
                    <a:bodyPr/>
                    <a:lstStyle/>
                    <a:p>
                      <a:pPr algn="ctr" fontAlgn="ctr"/>
                      <a:r>
                        <a:rPr lang="fr-FR" sz="900" b="1" i="0" u="none" strike="noStrike">
                          <a:solidFill>
                            <a:srgbClr val="000000"/>
                          </a:solidFill>
                          <a:effectLst/>
                          <a:latin typeface="Calibri" panose="020F0502020204030204" pitchFamily="34" charset="0"/>
                        </a:rPr>
                        <a:t> February </a:t>
                      </a:r>
                    </a:p>
                  </a:txBody>
                  <a:tcPr marL="3240" marR="3240" marT="32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6A6A6"/>
                    </a:solidFill>
                  </a:tcPr>
                </a:tc>
                <a:tc>
                  <a:txBody>
                    <a:bodyPr/>
                    <a:lstStyle/>
                    <a:p>
                      <a:pPr algn="ctr" fontAlgn="ctr"/>
                      <a:r>
                        <a:rPr lang="fr-FR" sz="900" b="1" i="0" u="none" strike="noStrike">
                          <a:solidFill>
                            <a:srgbClr val="000000"/>
                          </a:solidFill>
                          <a:effectLst/>
                          <a:latin typeface="Calibri" panose="020F0502020204030204" pitchFamily="34" charset="0"/>
                        </a:rPr>
                        <a:t> March </a:t>
                      </a:r>
                    </a:p>
                  </a:txBody>
                  <a:tcPr marL="3240" marR="3240" marT="32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6A6A6"/>
                    </a:solidFill>
                  </a:tcPr>
                </a:tc>
                <a:tc>
                  <a:txBody>
                    <a:bodyPr/>
                    <a:lstStyle/>
                    <a:p>
                      <a:pPr algn="ctr" fontAlgn="ctr"/>
                      <a:r>
                        <a:rPr lang="fr-FR" sz="900" b="1" i="0" u="none" strike="noStrike">
                          <a:solidFill>
                            <a:srgbClr val="000000"/>
                          </a:solidFill>
                          <a:effectLst/>
                          <a:latin typeface="Calibri" panose="020F0502020204030204" pitchFamily="34" charset="0"/>
                        </a:rPr>
                        <a:t> April </a:t>
                      </a:r>
                    </a:p>
                  </a:txBody>
                  <a:tcPr marL="3240" marR="3240" marT="32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6A6A6"/>
                    </a:solidFill>
                  </a:tcPr>
                </a:tc>
                <a:tc>
                  <a:txBody>
                    <a:bodyPr/>
                    <a:lstStyle/>
                    <a:p>
                      <a:pPr algn="ctr" fontAlgn="ctr"/>
                      <a:r>
                        <a:rPr lang="fr-FR" sz="900" b="1" i="0" u="none" strike="noStrike">
                          <a:solidFill>
                            <a:srgbClr val="000000"/>
                          </a:solidFill>
                          <a:effectLst/>
                          <a:latin typeface="Calibri" panose="020F0502020204030204" pitchFamily="34" charset="0"/>
                        </a:rPr>
                        <a:t> May </a:t>
                      </a:r>
                    </a:p>
                  </a:txBody>
                  <a:tcPr marL="3240" marR="3240" marT="32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6A6A6"/>
                    </a:solidFill>
                  </a:tcPr>
                </a:tc>
                <a:tc>
                  <a:txBody>
                    <a:bodyPr/>
                    <a:lstStyle/>
                    <a:p>
                      <a:pPr algn="ctr" fontAlgn="ctr"/>
                      <a:r>
                        <a:rPr lang="fr-FR" sz="900" b="1" i="0" u="none" strike="noStrike">
                          <a:solidFill>
                            <a:srgbClr val="000000"/>
                          </a:solidFill>
                          <a:effectLst/>
                          <a:latin typeface="Calibri" panose="020F0502020204030204" pitchFamily="34" charset="0"/>
                        </a:rPr>
                        <a:t> June </a:t>
                      </a:r>
                    </a:p>
                  </a:txBody>
                  <a:tcPr marL="3240" marR="3240" marT="32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6A6A6"/>
                    </a:solidFill>
                  </a:tcPr>
                </a:tc>
                <a:tc>
                  <a:txBody>
                    <a:bodyPr/>
                    <a:lstStyle/>
                    <a:p>
                      <a:pPr algn="ctr" fontAlgn="ctr"/>
                      <a:r>
                        <a:rPr lang="fr-FR" sz="900" b="1" i="0" u="none" strike="noStrike">
                          <a:solidFill>
                            <a:srgbClr val="000000"/>
                          </a:solidFill>
                          <a:effectLst/>
                          <a:latin typeface="Calibri" panose="020F0502020204030204" pitchFamily="34" charset="0"/>
                        </a:rPr>
                        <a:t> July </a:t>
                      </a:r>
                    </a:p>
                  </a:txBody>
                  <a:tcPr marL="3240" marR="3240" marT="32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6A6A6"/>
                    </a:solidFill>
                  </a:tcPr>
                </a:tc>
                <a:tc>
                  <a:txBody>
                    <a:bodyPr/>
                    <a:lstStyle/>
                    <a:p>
                      <a:pPr algn="ctr" fontAlgn="ctr"/>
                      <a:r>
                        <a:rPr lang="fr-FR" sz="900" b="1" i="0" u="none" strike="noStrike">
                          <a:solidFill>
                            <a:srgbClr val="000000"/>
                          </a:solidFill>
                          <a:effectLst/>
                          <a:latin typeface="Calibri" panose="020F0502020204030204" pitchFamily="34" charset="0"/>
                        </a:rPr>
                        <a:t> August </a:t>
                      </a:r>
                    </a:p>
                  </a:txBody>
                  <a:tcPr marL="3240" marR="3240" marT="32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6A6A6"/>
                    </a:solidFill>
                  </a:tcPr>
                </a:tc>
                <a:tc>
                  <a:txBody>
                    <a:bodyPr/>
                    <a:lstStyle/>
                    <a:p>
                      <a:pPr algn="ctr" fontAlgn="ctr"/>
                      <a:r>
                        <a:rPr lang="fr-FR" sz="900" b="1" i="0" u="none" strike="noStrike" dirty="0">
                          <a:solidFill>
                            <a:srgbClr val="000000"/>
                          </a:solidFill>
                          <a:effectLst/>
                          <a:latin typeface="Calibri" panose="020F0502020204030204" pitchFamily="34" charset="0"/>
                        </a:rPr>
                        <a:t>September  </a:t>
                      </a:r>
                    </a:p>
                  </a:txBody>
                  <a:tcPr marL="3240" marR="3240" marT="32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6A6A6"/>
                    </a:solidFill>
                  </a:tcPr>
                </a:tc>
                <a:tc>
                  <a:txBody>
                    <a:bodyPr/>
                    <a:lstStyle/>
                    <a:p>
                      <a:pPr algn="ctr" fontAlgn="ctr"/>
                      <a:r>
                        <a:rPr lang="fr-FR" sz="900" b="1" i="0" u="none" strike="noStrike">
                          <a:solidFill>
                            <a:srgbClr val="000000"/>
                          </a:solidFill>
                          <a:effectLst/>
                          <a:latin typeface="Calibri" panose="020F0502020204030204" pitchFamily="34" charset="0"/>
                        </a:rPr>
                        <a:t> October </a:t>
                      </a:r>
                    </a:p>
                  </a:txBody>
                  <a:tcPr marL="3240" marR="3240" marT="32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6A6A6"/>
                    </a:solidFill>
                  </a:tcPr>
                </a:tc>
                <a:tc>
                  <a:txBody>
                    <a:bodyPr/>
                    <a:lstStyle/>
                    <a:p>
                      <a:pPr algn="ctr" fontAlgn="ctr"/>
                      <a:r>
                        <a:rPr lang="fr-FR" sz="900" b="1" i="0" u="none" strike="noStrike">
                          <a:solidFill>
                            <a:srgbClr val="000000"/>
                          </a:solidFill>
                          <a:effectLst/>
                          <a:latin typeface="Calibri" panose="020F0502020204030204" pitchFamily="34" charset="0"/>
                        </a:rPr>
                        <a:t> November </a:t>
                      </a:r>
                    </a:p>
                  </a:txBody>
                  <a:tcPr marL="3240" marR="3240" marT="32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6A6A6"/>
                    </a:solidFill>
                  </a:tcPr>
                </a:tc>
                <a:tc>
                  <a:txBody>
                    <a:bodyPr/>
                    <a:lstStyle/>
                    <a:p>
                      <a:pPr algn="ctr" fontAlgn="ctr"/>
                      <a:r>
                        <a:rPr lang="fr-FR" sz="900" b="1" i="0" u="none" strike="noStrike">
                          <a:solidFill>
                            <a:srgbClr val="000000"/>
                          </a:solidFill>
                          <a:effectLst/>
                          <a:latin typeface="Calibri" panose="020F0502020204030204" pitchFamily="34" charset="0"/>
                        </a:rPr>
                        <a:t> December </a:t>
                      </a:r>
                    </a:p>
                  </a:txBody>
                  <a:tcPr marL="3240" marR="3240" marT="32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6A6A6"/>
                    </a:solidFill>
                  </a:tcPr>
                </a:tc>
                <a:tc>
                  <a:txBody>
                    <a:bodyPr/>
                    <a:lstStyle/>
                    <a:p>
                      <a:pPr algn="l" fontAlgn="b"/>
                      <a:r>
                        <a:rPr lang="fr-FR" sz="900" b="0" i="0" u="none" strike="noStrike">
                          <a:solidFill>
                            <a:srgbClr val="595959"/>
                          </a:solidFill>
                          <a:effectLst/>
                          <a:latin typeface="Calibri" panose="020F0502020204030204" pitchFamily="34" charset="0"/>
                        </a:rPr>
                        <a:t> </a:t>
                      </a:r>
                    </a:p>
                  </a:txBody>
                  <a:tcPr marL="3240" marR="3240" marT="32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fr-FR" sz="900" b="1" i="0" u="none" strike="noStrike" dirty="0">
                          <a:solidFill>
                            <a:srgbClr val="000000"/>
                          </a:solidFill>
                          <a:effectLst/>
                          <a:latin typeface="Calibri" panose="020F0502020204030204" pitchFamily="34" charset="0"/>
                        </a:rPr>
                        <a:t> Total </a:t>
                      </a:r>
                    </a:p>
                  </a:txBody>
                  <a:tcPr marL="3240" marR="3240" marT="32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6A6A6"/>
                    </a:solidFill>
                  </a:tcPr>
                </a:tc>
                <a:extLst>
                  <a:ext uri="{0D108BD9-81ED-4DB2-BD59-A6C34878D82A}">
                    <a16:rowId xmlns:a16="http://schemas.microsoft.com/office/drawing/2014/main" val="4198254623"/>
                  </a:ext>
                </a:extLst>
              </a:tr>
              <a:tr h="61149">
                <a:tc>
                  <a:txBody>
                    <a:bodyPr/>
                    <a:lstStyle/>
                    <a:p>
                      <a:pPr algn="l" fontAlgn="b"/>
                      <a:r>
                        <a:rPr lang="fr-FR" sz="100" b="0" i="0" u="none" strike="noStrike">
                          <a:solidFill>
                            <a:srgbClr val="000000"/>
                          </a:solidFill>
                          <a:effectLst/>
                          <a:latin typeface="Calibri" panose="020F0502020204030204" pitchFamily="34" charset="0"/>
                        </a:rPr>
                        <a:t> </a:t>
                      </a:r>
                    </a:p>
                  </a:txBody>
                  <a:tcPr marL="3240" marR="3240" marT="324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100" b="0" i="0" u="none" strike="noStrike">
                          <a:solidFill>
                            <a:srgbClr val="000000"/>
                          </a:solidFill>
                          <a:effectLst/>
                          <a:latin typeface="Calibri" panose="020F0502020204030204" pitchFamily="34" charset="0"/>
                        </a:rPr>
                        <a:t> </a:t>
                      </a:r>
                    </a:p>
                  </a:txBody>
                  <a:tcPr marL="3240" marR="3240" marT="324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100" b="0" i="0" u="none" strike="noStrike">
                          <a:solidFill>
                            <a:srgbClr val="000000"/>
                          </a:solidFill>
                          <a:effectLst/>
                          <a:latin typeface="Calibri" panose="020F0502020204030204" pitchFamily="34" charset="0"/>
                        </a:rPr>
                        <a:t> </a:t>
                      </a:r>
                    </a:p>
                  </a:txBody>
                  <a:tcPr marL="3240" marR="3240" marT="324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100" b="0" i="0" u="none" strike="noStrike">
                          <a:solidFill>
                            <a:srgbClr val="000000"/>
                          </a:solidFill>
                          <a:effectLst/>
                          <a:latin typeface="Calibri" panose="020F0502020204030204" pitchFamily="34" charset="0"/>
                        </a:rPr>
                        <a:t> </a:t>
                      </a:r>
                    </a:p>
                  </a:txBody>
                  <a:tcPr marL="3240" marR="3240" marT="324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100" b="0" i="0" u="none" strike="noStrike">
                          <a:solidFill>
                            <a:srgbClr val="000000"/>
                          </a:solidFill>
                          <a:effectLst/>
                          <a:latin typeface="Calibri" panose="020F0502020204030204" pitchFamily="34" charset="0"/>
                        </a:rPr>
                        <a:t> </a:t>
                      </a:r>
                    </a:p>
                  </a:txBody>
                  <a:tcPr marL="3240" marR="3240" marT="324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100" b="0" i="0" u="none" strike="noStrike">
                          <a:solidFill>
                            <a:srgbClr val="000000"/>
                          </a:solidFill>
                          <a:effectLst/>
                          <a:latin typeface="Calibri" panose="020F0502020204030204" pitchFamily="34" charset="0"/>
                        </a:rPr>
                        <a:t> </a:t>
                      </a:r>
                    </a:p>
                  </a:txBody>
                  <a:tcPr marL="3240" marR="3240" marT="324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100" b="0" i="0" u="none" strike="noStrike">
                          <a:solidFill>
                            <a:srgbClr val="000000"/>
                          </a:solidFill>
                          <a:effectLst/>
                          <a:latin typeface="Calibri" panose="020F0502020204030204" pitchFamily="34" charset="0"/>
                        </a:rPr>
                        <a:t> </a:t>
                      </a:r>
                    </a:p>
                  </a:txBody>
                  <a:tcPr marL="3240" marR="3240" marT="324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100" b="0" i="0" u="none" strike="noStrike">
                          <a:solidFill>
                            <a:srgbClr val="000000"/>
                          </a:solidFill>
                          <a:effectLst/>
                          <a:latin typeface="Calibri" panose="020F0502020204030204" pitchFamily="34" charset="0"/>
                        </a:rPr>
                        <a:t> </a:t>
                      </a:r>
                    </a:p>
                  </a:txBody>
                  <a:tcPr marL="3240" marR="3240" marT="324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100" b="0" i="0" u="none" strike="noStrike">
                          <a:solidFill>
                            <a:srgbClr val="000000"/>
                          </a:solidFill>
                          <a:effectLst/>
                          <a:latin typeface="Calibri" panose="020F0502020204030204" pitchFamily="34" charset="0"/>
                        </a:rPr>
                        <a:t> </a:t>
                      </a:r>
                    </a:p>
                  </a:txBody>
                  <a:tcPr marL="3240" marR="3240" marT="324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100" b="0" i="0" u="none" strike="noStrike">
                          <a:solidFill>
                            <a:srgbClr val="000000"/>
                          </a:solidFill>
                          <a:effectLst/>
                          <a:latin typeface="Calibri" panose="020F0502020204030204" pitchFamily="34" charset="0"/>
                        </a:rPr>
                        <a:t> </a:t>
                      </a:r>
                    </a:p>
                  </a:txBody>
                  <a:tcPr marL="3240" marR="3240" marT="324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100" b="0" i="0" u="none" strike="noStrike">
                          <a:solidFill>
                            <a:srgbClr val="000000"/>
                          </a:solidFill>
                          <a:effectLst/>
                          <a:latin typeface="Calibri" panose="020F0502020204030204" pitchFamily="34" charset="0"/>
                        </a:rPr>
                        <a:t> </a:t>
                      </a:r>
                    </a:p>
                  </a:txBody>
                  <a:tcPr marL="3240" marR="3240" marT="324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100" b="0" i="0" u="none" strike="noStrike">
                          <a:solidFill>
                            <a:srgbClr val="000000"/>
                          </a:solidFill>
                          <a:effectLst/>
                          <a:latin typeface="Calibri" panose="020F0502020204030204" pitchFamily="34" charset="0"/>
                        </a:rPr>
                        <a:t> </a:t>
                      </a:r>
                    </a:p>
                  </a:txBody>
                  <a:tcPr marL="3240" marR="3240" marT="324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100" b="0" i="0" u="none" strike="noStrike">
                          <a:solidFill>
                            <a:srgbClr val="000000"/>
                          </a:solidFill>
                          <a:effectLst/>
                          <a:latin typeface="Calibri" panose="020F0502020204030204" pitchFamily="34" charset="0"/>
                        </a:rPr>
                        <a:t> </a:t>
                      </a:r>
                    </a:p>
                  </a:txBody>
                  <a:tcPr marL="3240" marR="3240" marT="324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100" b="0" i="0" u="none" strike="noStrike">
                          <a:solidFill>
                            <a:srgbClr val="000000"/>
                          </a:solidFill>
                          <a:effectLst/>
                          <a:latin typeface="Calibri" panose="020F0502020204030204" pitchFamily="34" charset="0"/>
                        </a:rPr>
                        <a:t> </a:t>
                      </a:r>
                    </a:p>
                  </a:txBody>
                  <a:tcPr marL="3240" marR="3240" marT="324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100" b="0" i="0" u="none" strike="noStrike">
                          <a:solidFill>
                            <a:srgbClr val="000000"/>
                          </a:solidFill>
                          <a:effectLst/>
                          <a:latin typeface="Calibri" panose="020F0502020204030204" pitchFamily="34" charset="0"/>
                        </a:rPr>
                        <a:t> </a:t>
                      </a:r>
                    </a:p>
                  </a:txBody>
                  <a:tcPr marL="3240" marR="3240" marT="3240" marB="0" anchor="ctr">
                    <a:lnL>
                      <a:noFill/>
                    </a:lnL>
                    <a:lnR>
                      <a:noFill/>
                    </a:lnR>
                    <a:lnT>
                      <a:noFill/>
                    </a:lnT>
                    <a:lnB>
                      <a:noFill/>
                    </a:lnB>
                    <a:solidFill>
                      <a:srgbClr val="FFFFFF"/>
                    </a:solidFill>
                  </a:tcPr>
                </a:tc>
                <a:tc>
                  <a:txBody>
                    <a:bodyPr/>
                    <a:lstStyle/>
                    <a:p>
                      <a:pPr algn="ctr" fontAlgn="b"/>
                      <a:r>
                        <a:rPr lang="fr-FR" sz="100" b="0" i="0" u="none" strike="noStrike" dirty="0">
                          <a:solidFill>
                            <a:srgbClr val="000000"/>
                          </a:solidFill>
                          <a:effectLst/>
                          <a:latin typeface="Calibri" panose="020F0502020204030204" pitchFamily="34" charset="0"/>
                        </a:rPr>
                        <a:t> </a:t>
                      </a:r>
                    </a:p>
                  </a:txBody>
                  <a:tcPr marL="3240" marR="3240" marT="324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84549255"/>
                  </a:ext>
                </a:extLst>
              </a:tr>
              <a:tr h="180000">
                <a:tc rowSpan="3">
                  <a:txBody>
                    <a:bodyPr/>
                    <a:lstStyle/>
                    <a:p>
                      <a:pPr algn="ctr" fontAlgn="ctr"/>
                      <a:r>
                        <a:rPr lang="fr-FR" sz="900" b="0" i="0" u="none" strike="noStrike">
                          <a:solidFill>
                            <a:srgbClr val="FFFFFF"/>
                          </a:solidFill>
                          <a:effectLst/>
                          <a:latin typeface="Calibri" panose="020F0502020204030204" pitchFamily="34" charset="0"/>
                        </a:rPr>
                        <a:t> RUSSIA</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D0D0D"/>
                    </a:solidFill>
                  </a:tcPr>
                </a:tc>
                <a:tc>
                  <a:txBody>
                    <a:bodyPr/>
                    <a:lstStyle/>
                    <a:p>
                      <a:pPr algn="l" fontAlgn="ctr"/>
                      <a:r>
                        <a:rPr lang="fr-FR" sz="900" b="0" i="0" u="none" strike="noStrike">
                          <a:solidFill>
                            <a:srgbClr val="000000"/>
                          </a:solidFill>
                          <a:effectLst/>
                          <a:latin typeface="Calibri" panose="020F0502020204030204" pitchFamily="34" charset="0"/>
                        </a:rPr>
                        <a:t>Consummed quantity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6A6A6"/>
                    </a:solidFill>
                  </a:tcPr>
                </a:tc>
                <a:tc>
                  <a:txBody>
                    <a:bodyPr/>
                    <a:lstStyle/>
                    <a:p>
                      <a:pPr algn="ctr" fontAlgn="b"/>
                      <a:r>
                        <a:rPr lang="fr-FR" sz="900" b="0" i="0" u="none" strike="noStrike">
                          <a:solidFill>
                            <a:srgbClr val="000000"/>
                          </a:solidFill>
                          <a:effectLst/>
                          <a:latin typeface="Calibri" panose="020F0502020204030204" pitchFamily="34" charset="0"/>
                        </a:rPr>
                        <a:t>2 971</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panose="020F0502020204030204" pitchFamily="34" charset="0"/>
                        </a:rPr>
                        <a:t>3 017</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panose="020F0502020204030204" pitchFamily="34" charset="0"/>
                        </a:rPr>
                        <a:t>1 618</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panose="020F0502020204030204" pitchFamily="34" charset="0"/>
                        </a:rPr>
                        <a:t>2 683</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fr-FR" sz="900" b="0" i="0" u="none" strike="noStrike">
                          <a:solidFill>
                            <a:srgbClr val="000000"/>
                          </a:solidFill>
                          <a:effectLst/>
                          <a:latin typeface="Calibri" panose="020F0502020204030204" pitchFamily="34" charset="0"/>
                        </a:rPr>
                        <a:t>3 256</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fr-FR" sz="900" b="0" i="0" u="none" strike="noStrike">
                          <a:solidFill>
                            <a:srgbClr val="000000"/>
                          </a:solidFill>
                          <a:effectLst/>
                          <a:latin typeface="Calibri" panose="020F0502020204030204" pitchFamily="34" charset="0"/>
                        </a:rPr>
                        <a:t>1 473</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b"/>
                      <a:r>
                        <a:rPr lang="fr-FR" sz="900" b="0" i="0" u="none" strike="noStrike">
                          <a:solidFill>
                            <a:srgbClr val="000000"/>
                          </a:solidFill>
                          <a:effectLst/>
                          <a:latin typeface="Calibri" panose="020F0502020204030204" pitchFamily="34" charset="0"/>
                        </a:rPr>
                        <a:t>2 974</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b"/>
                      <a:r>
                        <a:rPr lang="fr-FR" sz="900" b="0" i="0" u="none" strike="noStrike">
                          <a:solidFill>
                            <a:srgbClr val="000000"/>
                          </a:solidFill>
                          <a:effectLst/>
                          <a:latin typeface="Calibri" panose="020F0502020204030204" pitchFamily="34" charset="0"/>
                        </a:rPr>
                        <a:t>2 968</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b"/>
                      <a:r>
                        <a:rPr lang="fr-FR" sz="900" b="0" i="0" u="none" strike="noStrike">
                          <a:solidFill>
                            <a:srgbClr val="000000"/>
                          </a:solidFill>
                          <a:effectLst/>
                          <a:latin typeface="Calibri" panose="020F0502020204030204" pitchFamily="34" charset="0"/>
                        </a:rPr>
                        <a:t>2 721</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b"/>
                      <a:r>
                        <a:rPr lang="fr-FR" sz="900" b="0" i="0" u="none" strike="noStrike">
                          <a:solidFill>
                            <a:srgbClr val="000000"/>
                          </a:solidFill>
                          <a:effectLst/>
                          <a:latin typeface="Calibri" panose="020F0502020204030204" pitchFamily="34" charset="0"/>
                        </a:rPr>
                        <a:t>1 462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b"/>
                      <a:r>
                        <a:rPr lang="fr-FR" sz="900" b="0" i="0" u="none" strike="noStrike">
                          <a:solidFill>
                            <a:srgbClr val="000000"/>
                          </a:solidFill>
                          <a:effectLst/>
                          <a:latin typeface="Calibri" panose="020F0502020204030204" pitchFamily="34" charset="0"/>
                        </a:rPr>
                        <a:t>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b"/>
                      <a:r>
                        <a:rPr lang="fr-FR" sz="900" b="0" i="0" u="none" strike="noStrike">
                          <a:solidFill>
                            <a:srgbClr val="000000"/>
                          </a:solidFill>
                          <a:effectLst/>
                          <a:latin typeface="Calibri" panose="020F0502020204030204" pitchFamily="34" charset="0"/>
                        </a:rPr>
                        <a:t>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l" fontAlgn="b"/>
                      <a:r>
                        <a:rPr lang="fr-FR" sz="900" b="0" i="0" u="none" strike="noStrike">
                          <a:solidFill>
                            <a:srgbClr val="595959"/>
                          </a:solidFill>
                          <a:effectLst/>
                          <a:latin typeface="Calibri" panose="020F0502020204030204" pitchFamily="34" charset="0"/>
                        </a:rPr>
                        <a:t>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b"/>
                      <a:r>
                        <a:rPr lang="fr-FR" sz="900" b="0" i="0" u="none" strike="noStrike" dirty="0">
                          <a:solidFill>
                            <a:srgbClr val="000000"/>
                          </a:solidFill>
                          <a:effectLst/>
                          <a:latin typeface="Calibri" panose="020F0502020204030204" pitchFamily="34" charset="0"/>
                        </a:rPr>
                        <a:t>25 144</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4038021777"/>
                  </a:ext>
                </a:extLst>
              </a:tr>
              <a:tr h="180000">
                <a:tc vMerge="1">
                  <a:txBody>
                    <a:bodyPr/>
                    <a:lstStyle/>
                    <a:p>
                      <a:endParaRPr lang="fr-FR"/>
                    </a:p>
                  </a:txBody>
                  <a:tcPr/>
                </a:tc>
                <a:tc>
                  <a:txBody>
                    <a:bodyPr/>
                    <a:lstStyle/>
                    <a:p>
                      <a:pPr algn="l" fontAlgn="ctr"/>
                      <a:r>
                        <a:rPr lang="fr-FR" sz="900" b="0" i="0" u="none" strike="noStrike">
                          <a:solidFill>
                            <a:srgbClr val="000000"/>
                          </a:solidFill>
                          <a:effectLst/>
                          <a:latin typeface="Calibri" panose="020F0502020204030204" pitchFamily="34" charset="0"/>
                        </a:rPr>
                        <a:t>Hegded quantity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6A6A6"/>
                    </a:solidFill>
                  </a:tcPr>
                </a:tc>
                <a:tc>
                  <a:txBody>
                    <a:bodyPr/>
                    <a:lstStyle/>
                    <a:p>
                      <a:pPr algn="ctr" fontAlgn="b"/>
                      <a:r>
                        <a:rPr lang="fr-FR" sz="900" b="0" i="0" u="none" strike="noStrike">
                          <a:solidFill>
                            <a:srgbClr val="000000"/>
                          </a:solidFill>
                          <a:effectLst/>
                          <a:latin typeface="Calibri" panose="020F0502020204030204" pitchFamily="34" charset="0"/>
                        </a:rPr>
                        <a:t>141</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panose="020F0502020204030204" pitchFamily="34" charset="0"/>
                        </a:rPr>
                        <a:t>172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panose="020F0502020204030204" pitchFamily="34" charset="0"/>
                        </a:rPr>
                        <a:t>172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panose="020F0502020204030204" pitchFamily="34" charset="0"/>
                        </a:rPr>
                        <a:t>141</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fr-FR" sz="900" b="0" i="0" u="none" strike="noStrike">
                          <a:solidFill>
                            <a:srgbClr val="000000"/>
                          </a:solidFill>
                          <a:effectLst/>
                          <a:latin typeface="Calibri" panose="020F0502020204030204" pitchFamily="34" charset="0"/>
                        </a:rPr>
                        <a:t>147</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fr-FR" sz="900" b="0" i="0" u="none" strike="noStrike">
                          <a:solidFill>
                            <a:srgbClr val="000000"/>
                          </a:solidFill>
                          <a:effectLst/>
                          <a:latin typeface="Calibri" panose="020F0502020204030204" pitchFamily="34" charset="0"/>
                        </a:rPr>
                        <a:t>178</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900" b="0" i="0" u="none" strike="noStrike">
                          <a:solidFill>
                            <a:srgbClr val="000000"/>
                          </a:solidFill>
                          <a:effectLst/>
                          <a:latin typeface="Calibri" panose="020F0502020204030204" pitchFamily="34" charset="0"/>
                        </a:rPr>
                        <a:t>221</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900" b="0" i="0" u="none" strike="noStrike">
                          <a:solidFill>
                            <a:srgbClr val="000000"/>
                          </a:solidFill>
                          <a:effectLst/>
                          <a:latin typeface="Calibri" panose="020F0502020204030204" pitchFamily="34" charset="0"/>
                        </a:rPr>
                        <a:t>184</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900" b="0" i="0" u="none" strike="noStrike">
                          <a:solidFill>
                            <a:srgbClr val="000000"/>
                          </a:solidFill>
                          <a:effectLst/>
                          <a:latin typeface="Calibri" panose="020F0502020204030204" pitchFamily="34" charset="0"/>
                        </a:rPr>
                        <a:t>178</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900" b="0" i="0" u="none" strike="noStrike">
                          <a:solidFill>
                            <a:srgbClr val="000000"/>
                          </a:solidFill>
                          <a:effectLst/>
                          <a:latin typeface="Calibri" panose="020F0502020204030204" pitchFamily="34" charset="0"/>
                        </a:rPr>
                        <a:t>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900" b="0" i="0" u="none" strike="noStrike">
                          <a:solidFill>
                            <a:srgbClr val="000000"/>
                          </a:solidFill>
                          <a:effectLst/>
                          <a:latin typeface="Calibri" panose="020F0502020204030204" pitchFamily="34" charset="0"/>
                        </a:rPr>
                        <a:t>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900" b="0" i="0" u="none" strike="noStrike">
                          <a:solidFill>
                            <a:srgbClr val="000000"/>
                          </a:solidFill>
                          <a:effectLst/>
                          <a:latin typeface="Calibri" panose="020F0502020204030204" pitchFamily="34" charset="0"/>
                        </a:rPr>
                        <a:t>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900" b="0" i="0" u="none" strike="noStrike">
                          <a:solidFill>
                            <a:srgbClr val="595959"/>
                          </a:solidFill>
                          <a:effectLst/>
                          <a:latin typeface="Calibri" panose="020F0502020204030204" pitchFamily="34" charset="0"/>
                        </a:rPr>
                        <a:t>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b"/>
                      <a:r>
                        <a:rPr lang="fr-FR" sz="900" b="0" i="0" u="none" strike="noStrike" dirty="0">
                          <a:solidFill>
                            <a:srgbClr val="000000"/>
                          </a:solidFill>
                          <a:effectLst/>
                          <a:latin typeface="Calibri" panose="020F0502020204030204" pitchFamily="34" charset="0"/>
                        </a:rPr>
                        <a:t>1 534</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527303198"/>
                  </a:ext>
                </a:extLst>
              </a:tr>
              <a:tr h="180000">
                <a:tc vMerge="1">
                  <a:txBody>
                    <a:bodyPr/>
                    <a:lstStyle/>
                    <a:p>
                      <a:endParaRPr lang="fr-FR"/>
                    </a:p>
                  </a:txBody>
                  <a:tcPr/>
                </a:tc>
                <a:tc>
                  <a:txBody>
                    <a:bodyPr/>
                    <a:lstStyle/>
                    <a:p>
                      <a:pPr algn="l" fontAlgn="ctr"/>
                      <a:r>
                        <a:rPr lang="fr-FR" sz="900" b="0" i="0" u="none" strike="noStrike">
                          <a:solidFill>
                            <a:srgbClr val="000000"/>
                          </a:solidFill>
                          <a:effectLst/>
                          <a:latin typeface="Calibri" panose="020F0502020204030204" pitchFamily="34" charset="0"/>
                        </a:rPr>
                        <a:t>Hedge ratio</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6A6A6"/>
                    </a:solidFill>
                  </a:tcPr>
                </a:tc>
                <a:tc>
                  <a:txBody>
                    <a:bodyPr/>
                    <a:lstStyle/>
                    <a:p>
                      <a:pPr algn="ctr" fontAlgn="b"/>
                      <a:r>
                        <a:rPr lang="fr-FR" sz="900" b="1" i="1" u="none" strike="noStrike">
                          <a:solidFill>
                            <a:srgbClr val="000000"/>
                          </a:solidFill>
                          <a:effectLst/>
                          <a:latin typeface="Calibri" panose="020F0502020204030204" pitchFamily="34" charset="0"/>
                        </a:rPr>
                        <a:t>5%</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1" i="1" u="none" strike="noStrike">
                          <a:solidFill>
                            <a:srgbClr val="000000"/>
                          </a:solidFill>
                          <a:effectLst/>
                          <a:latin typeface="Calibri" panose="020F0502020204030204" pitchFamily="34" charset="0"/>
                        </a:rPr>
                        <a:t>6%</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1" i="1" u="none" strike="noStrike">
                          <a:solidFill>
                            <a:srgbClr val="000000"/>
                          </a:solidFill>
                          <a:effectLst/>
                          <a:latin typeface="Calibri" panose="020F0502020204030204" pitchFamily="34" charset="0"/>
                        </a:rPr>
                        <a:t>11%</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1" i="1" u="none" strike="noStrike">
                          <a:solidFill>
                            <a:srgbClr val="000000"/>
                          </a:solidFill>
                          <a:effectLst/>
                          <a:latin typeface="Calibri" panose="020F0502020204030204" pitchFamily="34" charset="0"/>
                        </a:rPr>
                        <a:t>5%</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fr-FR" sz="900" b="1" i="1" u="none" strike="noStrike">
                          <a:solidFill>
                            <a:srgbClr val="000000"/>
                          </a:solidFill>
                          <a:effectLst/>
                          <a:latin typeface="Calibri" panose="020F0502020204030204" pitchFamily="34" charset="0"/>
                        </a:rPr>
                        <a:t>5%</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fr-FR" sz="900" b="1" i="1" u="none" strike="noStrike">
                          <a:solidFill>
                            <a:srgbClr val="000000"/>
                          </a:solidFill>
                          <a:effectLst/>
                          <a:latin typeface="Calibri" panose="020F0502020204030204" pitchFamily="34" charset="0"/>
                        </a:rPr>
                        <a:t>12%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900" b="1" i="1" u="none" strike="noStrike">
                          <a:solidFill>
                            <a:srgbClr val="000000"/>
                          </a:solidFill>
                          <a:effectLst/>
                          <a:latin typeface="Calibri" panose="020F0502020204030204" pitchFamily="34" charset="0"/>
                        </a:rPr>
                        <a:t>7%</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900" b="1" i="1" u="none" strike="noStrike">
                          <a:solidFill>
                            <a:srgbClr val="000000"/>
                          </a:solidFill>
                          <a:effectLst/>
                          <a:latin typeface="Calibri" panose="020F0502020204030204" pitchFamily="34" charset="0"/>
                        </a:rPr>
                        <a:t>6%</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900" b="1" i="1" u="none" strike="noStrike">
                          <a:solidFill>
                            <a:srgbClr val="000000"/>
                          </a:solidFill>
                          <a:effectLst/>
                          <a:latin typeface="Calibri" panose="020F0502020204030204" pitchFamily="34" charset="0"/>
                        </a:rPr>
                        <a:t>7%</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900" b="1" i="1" u="none" strike="noStrike">
                          <a:solidFill>
                            <a:srgbClr val="000000"/>
                          </a:solidFill>
                          <a:effectLst/>
                          <a:latin typeface="Calibri" panose="020F0502020204030204" pitchFamily="34" charset="0"/>
                        </a:rPr>
                        <a:t>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900" b="1" i="1" u="none" strike="noStrike">
                          <a:solidFill>
                            <a:srgbClr val="000000"/>
                          </a:solidFill>
                          <a:effectLst/>
                          <a:latin typeface="Calibri" panose="020F0502020204030204" pitchFamily="34" charset="0"/>
                        </a:rPr>
                        <a:t>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900" b="1" i="1" u="none" strike="noStrike">
                          <a:solidFill>
                            <a:srgbClr val="000000"/>
                          </a:solidFill>
                          <a:effectLst/>
                          <a:latin typeface="Calibri" panose="020F0502020204030204" pitchFamily="34" charset="0"/>
                        </a:rPr>
                        <a:t>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900" b="0" i="0" u="none" strike="noStrike">
                          <a:solidFill>
                            <a:srgbClr val="595959"/>
                          </a:solidFill>
                          <a:effectLst/>
                          <a:latin typeface="Calibri" panose="020F0502020204030204" pitchFamily="34" charset="0"/>
                        </a:rPr>
                        <a:t>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b"/>
                      <a:r>
                        <a:rPr lang="fr-FR" sz="900" b="1" i="1" u="none" strike="noStrike" dirty="0">
                          <a:solidFill>
                            <a:srgbClr val="000000"/>
                          </a:solidFill>
                          <a:effectLst/>
                          <a:latin typeface="Calibri" panose="020F0502020204030204" pitchFamily="34" charset="0"/>
                        </a:rPr>
                        <a:t>6%</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755390107"/>
                  </a:ext>
                </a:extLst>
              </a:tr>
              <a:tr h="61149">
                <a:tc>
                  <a:txBody>
                    <a:bodyPr/>
                    <a:lstStyle/>
                    <a:p>
                      <a:pPr algn="l" fontAlgn="b"/>
                      <a:r>
                        <a:rPr lang="fr-FR" sz="100" b="0" i="0" u="none" strike="noStrike">
                          <a:solidFill>
                            <a:srgbClr val="000000"/>
                          </a:solidFill>
                          <a:effectLst/>
                          <a:latin typeface="Calibri" panose="020F0502020204030204" pitchFamily="34" charset="0"/>
                        </a:rPr>
                        <a:t> </a:t>
                      </a:r>
                    </a:p>
                  </a:txBody>
                  <a:tcPr marL="3240" marR="3240" marT="324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100" b="0" i="0" u="none" strike="noStrike">
                          <a:solidFill>
                            <a:srgbClr val="000000"/>
                          </a:solidFill>
                          <a:effectLst/>
                          <a:latin typeface="Calibri" panose="020F0502020204030204" pitchFamily="34" charset="0"/>
                        </a:rPr>
                        <a:t> </a:t>
                      </a:r>
                    </a:p>
                  </a:txBody>
                  <a:tcPr marL="3240" marR="3240" marT="324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endParaRPr lang="fr-FR" sz="100" b="0" i="0" u="none" strike="noStrike">
                        <a:solidFill>
                          <a:srgbClr val="000000"/>
                        </a:solidFill>
                        <a:effectLst/>
                        <a:latin typeface="Calibri" panose="020F0502020204030204" pitchFamily="34" charset="0"/>
                      </a:endParaRPr>
                    </a:p>
                  </a:txBody>
                  <a:tcPr marL="3240" marR="3240" marT="324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fr-FR" sz="100" b="0" i="0" u="none" strike="noStrike">
                        <a:solidFill>
                          <a:srgbClr val="000000"/>
                        </a:solidFill>
                        <a:effectLst/>
                        <a:latin typeface="Calibri" panose="020F0502020204030204" pitchFamily="34" charset="0"/>
                      </a:endParaRPr>
                    </a:p>
                  </a:txBody>
                  <a:tcPr marL="3240" marR="3240" marT="324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fr-FR" sz="100" b="0" i="0" u="none" strike="noStrike">
                        <a:solidFill>
                          <a:srgbClr val="000000"/>
                        </a:solidFill>
                        <a:effectLst/>
                        <a:latin typeface="Calibri" panose="020F0502020204030204" pitchFamily="34" charset="0"/>
                      </a:endParaRPr>
                    </a:p>
                  </a:txBody>
                  <a:tcPr marL="3240" marR="3240" marT="324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fr-FR" sz="100" b="0" i="0" u="none" strike="noStrike">
                          <a:solidFill>
                            <a:srgbClr val="000000"/>
                          </a:solidFill>
                          <a:effectLst/>
                          <a:latin typeface="Calibri" panose="020F0502020204030204" pitchFamily="34" charset="0"/>
                        </a:rPr>
                        <a:t> </a:t>
                      </a:r>
                    </a:p>
                  </a:txBody>
                  <a:tcPr marL="3240" marR="3240" marT="324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r>
                        <a:rPr lang="fr-FR" sz="100" b="0" i="0" u="none" strike="noStrike" dirty="0">
                          <a:solidFill>
                            <a:srgbClr val="000000"/>
                          </a:solidFill>
                          <a:effectLst/>
                          <a:latin typeface="Calibri" panose="020F0502020204030204" pitchFamily="34" charset="0"/>
                        </a:rPr>
                        <a:t> </a:t>
                      </a:r>
                    </a:p>
                  </a:txBody>
                  <a:tcPr marL="3240" marR="3240" marT="324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endParaRPr lang="fr-FR" sz="100" b="0" i="0" u="none" strike="noStrike">
                        <a:solidFill>
                          <a:srgbClr val="000000"/>
                        </a:solidFill>
                        <a:effectLst/>
                        <a:latin typeface="Calibri" panose="020F0502020204030204" pitchFamily="34" charset="0"/>
                      </a:endParaRPr>
                    </a:p>
                  </a:txBody>
                  <a:tcPr marL="3240" marR="3240" marT="324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fr-FR" sz="100" b="0" i="0" u="none" strike="noStrike">
                          <a:solidFill>
                            <a:srgbClr val="000000"/>
                          </a:solidFill>
                          <a:effectLst/>
                          <a:latin typeface="Calibri" panose="020F0502020204030204" pitchFamily="34" charset="0"/>
                        </a:rPr>
                        <a:t> </a:t>
                      </a:r>
                    </a:p>
                  </a:txBody>
                  <a:tcPr marL="3240" marR="3240" marT="324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100" b="0" i="0" u="none" strike="noStrike">
                          <a:solidFill>
                            <a:srgbClr val="000000"/>
                          </a:solidFill>
                          <a:effectLst/>
                          <a:latin typeface="Calibri" panose="020F0502020204030204" pitchFamily="34" charset="0"/>
                        </a:rPr>
                        <a:t> </a:t>
                      </a:r>
                    </a:p>
                  </a:txBody>
                  <a:tcPr marL="3240" marR="3240" marT="324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100" b="0" i="0" u="none" strike="noStrike">
                          <a:solidFill>
                            <a:srgbClr val="000000"/>
                          </a:solidFill>
                          <a:effectLst/>
                          <a:latin typeface="Calibri" panose="020F0502020204030204" pitchFamily="34" charset="0"/>
                        </a:rPr>
                        <a:t> </a:t>
                      </a:r>
                    </a:p>
                  </a:txBody>
                  <a:tcPr marL="3240" marR="3240" marT="324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100" b="0" i="0" u="none" strike="noStrike">
                          <a:solidFill>
                            <a:srgbClr val="000000"/>
                          </a:solidFill>
                          <a:effectLst/>
                          <a:latin typeface="Calibri" panose="020F0502020204030204" pitchFamily="34" charset="0"/>
                        </a:rPr>
                        <a:t> </a:t>
                      </a:r>
                    </a:p>
                  </a:txBody>
                  <a:tcPr marL="3240" marR="3240" marT="324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100" b="0" i="0" u="none" strike="noStrike">
                          <a:solidFill>
                            <a:srgbClr val="000000"/>
                          </a:solidFill>
                          <a:effectLst/>
                          <a:latin typeface="Calibri" panose="020F0502020204030204" pitchFamily="34" charset="0"/>
                        </a:rPr>
                        <a:t> </a:t>
                      </a:r>
                    </a:p>
                  </a:txBody>
                  <a:tcPr marL="3240" marR="3240" marT="324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100" b="0" i="0" u="none" strike="noStrike">
                          <a:solidFill>
                            <a:srgbClr val="000000"/>
                          </a:solidFill>
                          <a:effectLst/>
                          <a:latin typeface="Calibri" panose="020F0502020204030204" pitchFamily="34" charset="0"/>
                        </a:rPr>
                        <a:t> </a:t>
                      </a:r>
                    </a:p>
                  </a:txBody>
                  <a:tcPr marL="3240" marR="3240" marT="324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100" b="0" i="0" u="none" strike="noStrike">
                          <a:solidFill>
                            <a:srgbClr val="595959"/>
                          </a:solidFill>
                          <a:effectLst/>
                          <a:latin typeface="Calibri" panose="020F0502020204030204" pitchFamily="34" charset="0"/>
                        </a:rPr>
                        <a:t> </a:t>
                      </a:r>
                    </a:p>
                  </a:txBody>
                  <a:tcPr marL="3240" marR="3240" marT="3240" marB="0" anchor="ctr">
                    <a:lnL>
                      <a:noFill/>
                    </a:lnL>
                    <a:lnR>
                      <a:noFill/>
                    </a:lnR>
                    <a:lnT>
                      <a:noFill/>
                    </a:lnT>
                    <a:lnB>
                      <a:noFill/>
                    </a:lnB>
                    <a:solidFill>
                      <a:srgbClr val="FFFFFF"/>
                    </a:solidFill>
                  </a:tcPr>
                </a:tc>
                <a:tc>
                  <a:txBody>
                    <a:bodyPr/>
                    <a:lstStyle/>
                    <a:p>
                      <a:pPr algn="ctr" fontAlgn="b"/>
                      <a:r>
                        <a:rPr lang="fr-FR" sz="100" b="0" i="0" u="none" strike="noStrike" dirty="0">
                          <a:solidFill>
                            <a:srgbClr val="000000"/>
                          </a:solidFill>
                          <a:effectLst/>
                          <a:latin typeface="Calibri" panose="020F0502020204030204" pitchFamily="34" charset="0"/>
                        </a:rPr>
                        <a:t> </a:t>
                      </a:r>
                    </a:p>
                  </a:txBody>
                  <a:tcPr marL="3240" marR="3240" marT="324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635874778"/>
                  </a:ext>
                </a:extLst>
              </a:tr>
              <a:tr h="180000">
                <a:tc rowSpan="3">
                  <a:txBody>
                    <a:bodyPr/>
                    <a:lstStyle/>
                    <a:p>
                      <a:pPr algn="ctr" fontAlgn="ctr"/>
                      <a:r>
                        <a:rPr lang="fr-FR" sz="900" b="0" i="0" u="none" strike="noStrike">
                          <a:solidFill>
                            <a:srgbClr val="FFFFFF"/>
                          </a:solidFill>
                          <a:effectLst/>
                          <a:latin typeface="Calibri" panose="020F0502020204030204" pitchFamily="34" charset="0"/>
                        </a:rPr>
                        <a:t> TURKEY</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D0D0D"/>
                    </a:solidFill>
                  </a:tcPr>
                </a:tc>
                <a:tc>
                  <a:txBody>
                    <a:bodyPr/>
                    <a:lstStyle/>
                    <a:p>
                      <a:pPr algn="l" fontAlgn="ctr"/>
                      <a:r>
                        <a:rPr lang="fr-FR" sz="900" b="0" i="0" u="none" strike="noStrike">
                          <a:solidFill>
                            <a:srgbClr val="000000"/>
                          </a:solidFill>
                          <a:effectLst/>
                          <a:latin typeface="Calibri" panose="020F0502020204030204" pitchFamily="34" charset="0"/>
                        </a:rPr>
                        <a:t>Consummed quantity</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6A6A6"/>
                    </a:solidFill>
                  </a:tcPr>
                </a:tc>
                <a:tc>
                  <a:txBody>
                    <a:bodyPr/>
                    <a:lstStyle/>
                    <a:p>
                      <a:pPr algn="ctr" fontAlgn="b"/>
                      <a:r>
                        <a:rPr lang="fr-FR" sz="900" b="0" i="0" u="none" strike="noStrike">
                          <a:solidFill>
                            <a:srgbClr val="000000"/>
                          </a:solidFill>
                          <a:effectLst/>
                          <a:latin typeface="Calibri" panose="020F0502020204030204" pitchFamily="34" charset="0"/>
                        </a:rPr>
                        <a:t>2 064</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panose="020F0502020204030204" pitchFamily="34" charset="0"/>
                        </a:rPr>
                        <a:t>1 789</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panose="020F0502020204030204" pitchFamily="34" charset="0"/>
                        </a:rPr>
                        <a:t>2 695</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panose="020F0502020204030204" pitchFamily="34" charset="0"/>
                        </a:rPr>
                        <a:t>2 841</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fr-FR" sz="900" b="0" i="0" u="none" strike="noStrike">
                          <a:solidFill>
                            <a:srgbClr val="000000"/>
                          </a:solidFill>
                          <a:effectLst/>
                          <a:latin typeface="Calibri" panose="020F0502020204030204" pitchFamily="34" charset="0"/>
                        </a:rPr>
                        <a:t>2 193</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fr-FR" sz="900" b="0" i="0" u="none" strike="noStrike">
                          <a:solidFill>
                            <a:srgbClr val="000000"/>
                          </a:solidFill>
                          <a:effectLst/>
                          <a:latin typeface="Calibri" panose="020F0502020204030204" pitchFamily="34" charset="0"/>
                        </a:rPr>
                        <a:t>2 019</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b"/>
                      <a:r>
                        <a:rPr lang="fr-FR" sz="900" b="0" i="0" u="none" strike="noStrike">
                          <a:solidFill>
                            <a:srgbClr val="000000"/>
                          </a:solidFill>
                          <a:effectLst/>
                          <a:latin typeface="Calibri" panose="020F0502020204030204" pitchFamily="34" charset="0"/>
                        </a:rPr>
                        <a:t>1 600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b"/>
                      <a:r>
                        <a:rPr lang="fr-FR" sz="900" b="0" i="0" u="none" strike="noStrike">
                          <a:solidFill>
                            <a:srgbClr val="000000"/>
                          </a:solidFill>
                          <a:effectLst/>
                          <a:latin typeface="Calibri" panose="020F0502020204030204" pitchFamily="34" charset="0"/>
                        </a:rPr>
                        <a:t>1 567</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b"/>
                      <a:r>
                        <a:rPr lang="fr-FR" sz="900" b="0" i="0" u="none" strike="noStrike">
                          <a:solidFill>
                            <a:srgbClr val="000000"/>
                          </a:solidFill>
                          <a:effectLst/>
                          <a:latin typeface="Calibri" panose="020F0502020204030204" pitchFamily="34" charset="0"/>
                        </a:rPr>
                        <a:t>2 221</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b"/>
                      <a:r>
                        <a:rPr lang="fr-FR" sz="900" b="0" i="0" u="none" strike="noStrike">
                          <a:solidFill>
                            <a:srgbClr val="000000"/>
                          </a:solidFill>
                          <a:effectLst/>
                          <a:latin typeface="Calibri" panose="020F0502020204030204" pitchFamily="34" charset="0"/>
                        </a:rPr>
                        <a:t>2 111</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b"/>
                      <a:r>
                        <a:rPr lang="fr-FR" sz="900" b="0" i="0" u="none" strike="noStrike">
                          <a:solidFill>
                            <a:srgbClr val="000000"/>
                          </a:solidFill>
                          <a:effectLst/>
                          <a:latin typeface="Calibri" panose="020F0502020204030204" pitchFamily="34" charset="0"/>
                        </a:rPr>
                        <a:t>2 286</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b"/>
                      <a:r>
                        <a:rPr lang="fr-FR" sz="900" b="0" i="0" u="none" strike="noStrike">
                          <a:solidFill>
                            <a:srgbClr val="000000"/>
                          </a:solidFill>
                          <a:effectLst/>
                          <a:latin typeface="Calibri" panose="020F0502020204030204" pitchFamily="34" charset="0"/>
                        </a:rPr>
                        <a:t>1 328</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l" fontAlgn="b"/>
                      <a:r>
                        <a:rPr lang="fr-FR" sz="900" b="0" i="0" u="none" strike="noStrike">
                          <a:solidFill>
                            <a:srgbClr val="595959"/>
                          </a:solidFill>
                          <a:effectLst/>
                          <a:latin typeface="Calibri" panose="020F0502020204030204" pitchFamily="34" charset="0"/>
                        </a:rPr>
                        <a:t>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b"/>
                      <a:r>
                        <a:rPr lang="fr-FR" sz="900" b="0" i="0" u="none" strike="noStrike">
                          <a:solidFill>
                            <a:srgbClr val="000000"/>
                          </a:solidFill>
                          <a:effectLst/>
                          <a:latin typeface="Calibri" panose="020F0502020204030204" pitchFamily="34" charset="0"/>
                        </a:rPr>
                        <a:t>24 715</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4025811880"/>
                  </a:ext>
                </a:extLst>
              </a:tr>
              <a:tr h="180000">
                <a:tc vMerge="1">
                  <a:txBody>
                    <a:bodyPr/>
                    <a:lstStyle/>
                    <a:p>
                      <a:endParaRPr lang="fr-FR"/>
                    </a:p>
                  </a:txBody>
                  <a:tcPr/>
                </a:tc>
                <a:tc>
                  <a:txBody>
                    <a:bodyPr/>
                    <a:lstStyle/>
                    <a:p>
                      <a:pPr algn="l" fontAlgn="ctr"/>
                      <a:r>
                        <a:rPr lang="fr-FR" sz="900" b="0" i="0" u="none" strike="noStrike">
                          <a:solidFill>
                            <a:srgbClr val="000000"/>
                          </a:solidFill>
                          <a:effectLst/>
                          <a:latin typeface="Calibri" panose="020F0502020204030204" pitchFamily="34" charset="0"/>
                        </a:rPr>
                        <a:t>Hegded quantity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6A6A6"/>
                    </a:solidFill>
                  </a:tcPr>
                </a:tc>
                <a:tc>
                  <a:txBody>
                    <a:bodyPr/>
                    <a:lstStyle/>
                    <a:p>
                      <a:pPr algn="ctr" fontAlgn="b"/>
                      <a:r>
                        <a:rPr lang="fr-FR" sz="900" b="0" i="0" u="none" strike="noStrike">
                          <a:solidFill>
                            <a:srgbClr val="000000"/>
                          </a:solidFill>
                          <a:effectLst/>
                          <a:latin typeface="Calibri" panose="020F0502020204030204" pitchFamily="34" charset="0"/>
                        </a:rPr>
                        <a:t>113</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panose="020F0502020204030204" pitchFamily="34" charset="0"/>
                        </a:rPr>
                        <a:t>137</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panose="020F0502020204030204" pitchFamily="34" charset="0"/>
                        </a:rPr>
                        <a:t>137</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panose="020F0502020204030204" pitchFamily="34" charset="0"/>
                        </a:rPr>
                        <a:t>113</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fr-FR" sz="900" b="0" i="0" u="none" strike="noStrike">
                          <a:solidFill>
                            <a:srgbClr val="000000"/>
                          </a:solidFill>
                          <a:effectLst/>
                          <a:latin typeface="Calibri" panose="020F0502020204030204" pitchFamily="34" charset="0"/>
                        </a:rPr>
                        <a:t>118</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fr-FR" sz="900" b="0" i="0" u="none" strike="noStrike">
                          <a:solidFill>
                            <a:srgbClr val="000000"/>
                          </a:solidFill>
                          <a:effectLst/>
                          <a:latin typeface="Calibri" panose="020F0502020204030204" pitchFamily="34" charset="0"/>
                        </a:rPr>
                        <a:t>142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900" b="0" i="0" u="none" strike="noStrike">
                          <a:solidFill>
                            <a:srgbClr val="000000"/>
                          </a:solidFill>
                          <a:effectLst/>
                          <a:latin typeface="Calibri" panose="020F0502020204030204" pitchFamily="34" charset="0"/>
                        </a:rPr>
                        <a:t>177</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900" b="0" i="0" u="none" strike="noStrike">
                          <a:solidFill>
                            <a:srgbClr val="000000"/>
                          </a:solidFill>
                          <a:effectLst/>
                          <a:latin typeface="Calibri" panose="020F0502020204030204" pitchFamily="34" charset="0"/>
                        </a:rPr>
                        <a:t>147</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900" b="0" i="0" u="none" strike="noStrike">
                          <a:solidFill>
                            <a:srgbClr val="000000"/>
                          </a:solidFill>
                          <a:effectLst/>
                          <a:latin typeface="Calibri" panose="020F0502020204030204" pitchFamily="34" charset="0"/>
                        </a:rPr>
                        <a:t>142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900" b="0" i="0" u="none" strike="noStrike">
                          <a:solidFill>
                            <a:srgbClr val="000000"/>
                          </a:solidFill>
                          <a:effectLst/>
                          <a:latin typeface="Calibri" panose="020F0502020204030204" pitchFamily="34" charset="0"/>
                        </a:rPr>
                        <a:t>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900" b="0" i="0" u="none" strike="noStrike">
                          <a:solidFill>
                            <a:srgbClr val="000000"/>
                          </a:solidFill>
                          <a:effectLst/>
                          <a:latin typeface="Calibri" panose="020F0502020204030204" pitchFamily="34" charset="0"/>
                        </a:rPr>
                        <a:t>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900" b="0" i="0" u="none" strike="noStrike">
                          <a:solidFill>
                            <a:srgbClr val="000000"/>
                          </a:solidFill>
                          <a:effectLst/>
                          <a:latin typeface="Calibri" panose="020F0502020204030204" pitchFamily="34" charset="0"/>
                        </a:rPr>
                        <a:t>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900" b="0" i="0" u="none" strike="noStrike">
                          <a:solidFill>
                            <a:srgbClr val="595959"/>
                          </a:solidFill>
                          <a:effectLst/>
                          <a:latin typeface="Calibri" panose="020F0502020204030204" pitchFamily="34" charset="0"/>
                        </a:rPr>
                        <a:t>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b"/>
                      <a:r>
                        <a:rPr lang="fr-FR" sz="900" b="0" i="0" u="none" strike="noStrike">
                          <a:solidFill>
                            <a:srgbClr val="000000"/>
                          </a:solidFill>
                          <a:effectLst/>
                          <a:latin typeface="Calibri" panose="020F0502020204030204" pitchFamily="34" charset="0"/>
                        </a:rPr>
                        <a:t>1 226</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130149033"/>
                  </a:ext>
                </a:extLst>
              </a:tr>
              <a:tr h="180000">
                <a:tc vMerge="1">
                  <a:txBody>
                    <a:bodyPr/>
                    <a:lstStyle/>
                    <a:p>
                      <a:endParaRPr lang="fr-FR"/>
                    </a:p>
                  </a:txBody>
                  <a:tcPr/>
                </a:tc>
                <a:tc>
                  <a:txBody>
                    <a:bodyPr/>
                    <a:lstStyle/>
                    <a:p>
                      <a:pPr algn="l" fontAlgn="ctr"/>
                      <a:r>
                        <a:rPr lang="fr-FR" sz="900" b="0" i="0" u="none" strike="noStrike">
                          <a:solidFill>
                            <a:srgbClr val="000000"/>
                          </a:solidFill>
                          <a:effectLst/>
                          <a:latin typeface="Calibri" panose="020F0502020204030204" pitchFamily="34" charset="0"/>
                        </a:rPr>
                        <a:t>Hedge ratio</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6A6A6"/>
                    </a:solidFill>
                  </a:tcPr>
                </a:tc>
                <a:tc>
                  <a:txBody>
                    <a:bodyPr/>
                    <a:lstStyle/>
                    <a:p>
                      <a:pPr algn="ctr" fontAlgn="b"/>
                      <a:r>
                        <a:rPr lang="fr-FR" sz="900" b="1" i="1" u="none" strike="noStrike">
                          <a:solidFill>
                            <a:srgbClr val="000000"/>
                          </a:solidFill>
                          <a:effectLst/>
                          <a:latin typeface="Calibri" panose="020F0502020204030204" pitchFamily="34" charset="0"/>
                        </a:rPr>
                        <a:t>5%</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1" i="1" u="none" strike="noStrike">
                          <a:solidFill>
                            <a:srgbClr val="000000"/>
                          </a:solidFill>
                          <a:effectLst/>
                          <a:latin typeface="Calibri" panose="020F0502020204030204" pitchFamily="34" charset="0"/>
                        </a:rPr>
                        <a:t>8%</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1" i="1" u="none" strike="noStrike">
                          <a:solidFill>
                            <a:srgbClr val="000000"/>
                          </a:solidFill>
                          <a:effectLst/>
                          <a:latin typeface="Calibri" panose="020F0502020204030204" pitchFamily="34" charset="0"/>
                        </a:rPr>
                        <a:t>5%</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1" i="1" u="none" strike="noStrike">
                          <a:solidFill>
                            <a:srgbClr val="000000"/>
                          </a:solidFill>
                          <a:effectLst/>
                          <a:latin typeface="Calibri" panose="020F0502020204030204" pitchFamily="34" charset="0"/>
                        </a:rPr>
                        <a:t>4%</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fr-FR" sz="900" b="1" i="1" u="none" strike="noStrike">
                          <a:solidFill>
                            <a:srgbClr val="000000"/>
                          </a:solidFill>
                          <a:effectLst/>
                          <a:latin typeface="Calibri" panose="020F0502020204030204" pitchFamily="34" charset="0"/>
                        </a:rPr>
                        <a:t>5%</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fr-FR" sz="900" b="1" i="1" u="none" strike="noStrike">
                          <a:solidFill>
                            <a:srgbClr val="000000"/>
                          </a:solidFill>
                          <a:effectLst/>
                          <a:latin typeface="Calibri" panose="020F0502020204030204" pitchFamily="34" charset="0"/>
                        </a:rPr>
                        <a:t>7%</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900" b="1" i="1" u="none" strike="noStrike">
                          <a:solidFill>
                            <a:srgbClr val="000000"/>
                          </a:solidFill>
                          <a:effectLst/>
                          <a:latin typeface="Calibri" panose="020F0502020204030204" pitchFamily="34" charset="0"/>
                        </a:rPr>
                        <a:t>11%</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900" b="1" i="1" u="none" strike="noStrike">
                          <a:solidFill>
                            <a:srgbClr val="000000"/>
                          </a:solidFill>
                          <a:effectLst/>
                          <a:latin typeface="Calibri" panose="020F0502020204030204" pitchFamily="34" charset="0"/>
                        </a:rPr>
                        <a:t>9%</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900" b="1" i="1" u="none" strike="noStrike">
                          <a:solidFill>
                            <a:srgbClr val="000000"/>
                          </a:solidFill>
                          <a:effectLst/>
                          <a:latin typeface="Calibri" panose="020F0502020204030204" pitchFamily="34" charset="0"/>
                        </a:rPr>
                        <a:t>6%</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900" b="1" i="1" u="none" strike="noStrike">
                          <a:solidFill>
                            <a:srgbClr val="000000"/>
                          </a:solidFill>
                          <a:effectLst/>
                          <a:latin typeface="Calibri" panose="020F0502020204030204" pitchFamily="34" charset="0"/>
                        </a:rPr>
                        <a:t>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900" b="1" i="1" u="none" strike="noStrike">
                          <a:solidFill>
                            <a:srgbClr val="000000"/>
                          </a:solidFill>
                          <a:effectLst/>
                          <a:latin typeface="Calibri" panose="020F0502020204030204" pitchFamily="34" charset="0"/>
                        </a:rPr>
                        <a:t>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900" b="1" i="1" u="none" strike="noStrike">
                          <a:solidFill>
                            <a:srgbClr val="000000"/>
                          </a:solidFill>
                          <a:effectLst/>
                          <a:latin typeface="Calibri" panose="020F0502020204030204" pitchFamily="34" charset="0"/>
                        </a:rPr>
                        <a:t>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900" b="0" i="0" u="none" strike="noStrike">
                          <a:solidFill>
                            <a:srgbClr val="595959"/>
                          </a:solidFill>
                          <a:effectLst/>
                          <a:latin typeface="Calibri" panose="020F0502020204030204" pitchFamily="34" charset="0"/>
                        </a:rPr>
                        <a:t>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b"/>
                      <a:r>
                        <a:rPr lang="fr-FR" sz="900" b="1" i="1" u="none" strike="noStrike" dirty="0">
                          <a:solidFill>
                            <a:srgbClr val="000000"/>
                          </a:solidFill>
                          <a:effectLst/>
                          <a:latin typeface="Calibri" panose="020F0502020204030204" pitchFamily="34" charset="0"/>
                        </a:rPr>
                        <a:t>5%</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429174351"/>
                  </a:ext>
                </a:extLst>
              </a:tr>
              <a:tr h="61149">
                <a:tc>
                  <a:txBody>
                    <a:bodyPr/>
                    <a:lstStyle/>
                    <a:p>
                      <a:pPr algn="l" fontAlgn="b"/>
                      <a:r>
                        <a:rPr lang="fr-FR" sz="100" b="0" i="0" u="none" strike="noStrike">
                          <a:solidFill>
                            <a:srgbClr val="000000"/>
                          </a:solidFill>
                          <a:effectLst/>
                          <a:latin typeface="Calibri" panose="020F0502020204030204" pitchFamily="34" charset="0"/>
                        </a:rPr>
                        <a:t> </a:t>
                      </a:r>
                    </a:p>
                  </a:txBody>
                  <a:tcPr marL="3240" marR="3240" marT="324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100" b="0" i="0" u="none" strike="noStrike">
                          <a:solidFill>
                            <a:srgbClr val="000000"/>
                          </a:solidFill>
                          <a:effectLst/>
                          <a:latin typeface="Calibri" panose="020F0502020204030204" pitchFamily="34" charset="0"/>
                        </a:rPr>
                        <a:t> </a:t>
                      </a:r>
                    </a:p>
                  </a:txBody>
                  <a:tcPr marL="3240" marR="3240" marT="324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endParaRPr lang="fr-FR" sz="100" b="0" i="0" u="none" strike="noStrike">
                        <a:solidFill>
                          <a:srgbClr val="000000"/>
                        </a:solidFill>
                        <a:effectLst/>
                        <a:latin typeface="Calibri" panose="020F0502020204030204" pitchFamily="34" charset="0"/>
                      </a:endParaRPr>
                    </a:p>
                  </a:txBody>
                  <a:tcPr marL="3240" marR="3240" marT="324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fr-FR" sz="100" b="0" i="0" u="none" strike="noStrike">
                        <a:solidFill>
                          <a:srgbClr val="000000"/>
                        </a:solidFill>
                        <a:effectLst/>
                        <a:latin typeface="Calibri" panose="020F0502020204030204" pitchFamily="34" charset="0"/>
                      </a:endParaRPr>
                    </a:p>
                  </a:txBody>
                  <a:tcPr marL="3240" marR="3240" marT="324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fr-FR" sz="100" b="0" i="0" u="none" strike="noStrike">
                        <a:solidFill>
                          <a:srgbClr val="000000"/>
                        </a:solidFill>
                        <a:effectLst/>
                        <a:latin typeface="Calibri" panose="020F0502020204030204" pitchFamily="34" charset="0"/>
                      </a:endParaRPr>
                    </a:p>
                  </a:txBody>
                  <a:tcPr marL="3240" marR="3240" marT="324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fr-FR" sz="100" b="0" i="0" u="none" strike="noStrike">
                          <a:solidFill>
                            <a:srgbClr val="000000"/>
                          </a:solidFill>
                          <a:effectLst/>
                          <a:latin typeface="Calibri" panose="020F0502020204030204" pitchFamily="34" charset="0"/>
                        </a:rPr>
                        <a:t> </a:t>
                      </a:r>
                    </a:p>
                  </a:txBody>
                  <a:tcPr marL="3240" marR="3240" marT="324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r>
                        <a:rPr lang="fr-FR" sz="100" b="0" i="0" u="none" strike="noStrike" dirty="0">
                          <a:solidFill>
                            <a:srgbClr val="000000"/>
                          </a:solidFill>
                          <a:effectLst/>
                          <a:latin typeface="Calibri" panose="020F0502020204030204" pitchFamily="34" charset="0"/>
                        </a:rPr>
                        <a:t> </a:t>
                      </a:r>
                    </a:p>
                  </a:txBody>
                  <a:tcPr marL="3240" marR="3240" marT="324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endParaRPr lang="fr-FR" sz="100" b="0" i="0" u="none" strike="noStrike">
                        <a:solidFill>
                          <a:srgbClr val="000000"/>
                        </a:solidFill>
                        <a:effectLst/>
                        <a:latin typeface="Calibri" panose="020F0502020204030204" pitchFamily="34" charset="0"/>
                      </a:endParaRPr>
                    </a:p>
                  </a:txBody>
                  <a:tcPr marL="3240" marR="3240" marT="324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fr-FR" sz="100" b="0" i="0" u="none" strike="noStrike">
                          <a:solidFill>
                            <a:srgbClr val="000000"/>
                          </a:solidFill>
                          <a:effectLst/>
                          <a:latin typeface="Calibri" panose="020F0502020204030204" pitchFamily="34" charset="0"/>
                        </a:rPr>
                        <a:t> </a:t>
                      </a:r>
                    </a:p>
                  </a:txBody>
                  <a:tcPr marL="3240" marR="3240" marT="324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100" b="0" i="0" u="none" strike="noStrike">
                          <a:solidFill>
                            <a:srgbClr val="000000"/>
                          </a:solidFill>
                          <a:effectLst/>
                          <a:latin typeface="Calibri" panose="020F0502020204030204" pitchFamily="34" charset="0"/>
                        </a:rPr>
                        <a:t> </a:t>
                      </a:r>
                    </a:p>
                  </a:txBody>
                  <a:tcPr marL="3240" marR="3240" marT="324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100" b="0" i="0" u="none" strike="noStrike">
                          <a:solidFill>
                            <a:srgbClr val="000000"/>
                          </a:solidFill>
                          <a:effectLst/>
                          <a:latin typeface="Calibri" panose="020F0502020204030204" pitchFamily="34" charset="0"/>
                        </a:rPr>
                        <a:t> </a:t>
                      </a:r>
                    </a:p>
                  </a:txBody>
                  <a:tcPr marL="3240" marR="3240" marT="324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100" b="0" i="0" u="none" strike="noStrike">
                          <a:solidFill>
                            <a:srgbClr val="000000"/>
                          </a:solidFill>
                          <a:effectLst/>
                          <a:latin typeface="Calibri" panose="020F0502020204030204" pitchFamily="34" charset="0"/>
                        </a:rPr>
                        <a:t> </a:t>
                      </a:r>
                    </a:p>
                  </a:txBody>
                  <a:tcPr marL="3240" marR="3240" marT="324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100" b="0" i="0" u="none" strike="noStrike">
                          <a:solidFill>
                            <a:srgbClr val="000000"/>
                          </a:solidFill>
                          <a:effectLst/>
                          <a:latin typeface="Calibri" panose="020F0502020204030204" pitchFamily="34" charset="0"/>
                        </a:rPr>
                        <a:t> </a:t>
                      </a:r>
                    </a:p>
                  </a:txBody>
                  <a:tcPr marL="3240" marR="3240" marT="324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100" b="0" i="0" u="none" strike="noStrike">
                          <a:solidFill>
                            <a:srgbClr val="000000"/>
                          </a:solidFill>
                          <a:effectLst/>
                          <a:latin typeface="Calibri" panose="020F0502020204030204" pitchFamily="34" charset="0"/>
                        </a:rPr>
                        <a:t> </a:t>
                      </a:r>
                    </a:p>
                  </a:txBody>
                  <a:tcPr marL="3240" marR="3240" marT="324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100" b="0" i="0" u="none" strike="noStrike">
                          <a:solidFill>
                            <a:srgbClr val="000000"/>
                          </a:solidFill>
                          <a:effectLst/>
                          <a:latin typeface="Calibri" panose="020F0502020204030204" pitchFamily="34" charset="0"/>
                        </a:rPr>
                        <a:t> </a:t>
                      </a:r>
                    </a:p>
                  </a:txBody>
                  <a:tcPr marL="3240" marR="3240" marT="3240" marB="0" anchor="ctr">
                    <a:lnL>
                      <a:noFill/>
                    </a:lnL>
                    <a:lnR>
                      <a:noFill/>
                    </a:lnR>
                    <a:lnT>
                      <a:noFill/>
                    </a:lnT>
                    <a:lnB>
                      <a:noFill/>
                    </a:lnB>
                    <a:solidFill>
                      <a:srgbClr val="FFFFFF"/>
                    </a:solidFill>
                  </a:tcPr>
                </a:tc>
                <a:tc>
                  <a:txBody>
                    <a:bodyPr/>
                    <a:lstStyle/>
                    <a:p>
                      <a:pPr algn="ctr" fontAlgn="b"/>
                      <a:r>
                        <a:rPr lang="fr-FR" sz="100" b="0" i="0" u="none" strike="noStrike" dirty="0">
                          <a:solidFill>
                            <a:srgbClr val="000000"/>
                          </a:solidFill>
                          <a:effectLst/>
                          <a:latin typeface="Calibri" panose="020F0502020204030204" pitchFamily="34" charset="0"/>
                        </a:rPr>
                        <a:t> </a:t>
                      </a:r>
                    </a:p>
                  </a:txBody>
                  <a:tcPr marL="3240" marR="3240" marT="324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4454061"/>
                  </a:ext>
                </a:extLst>
              </a:tr>
              <a:tr h="180000">
                <a:tc rowSpan="3">
                  <a:txBody>
                    <a:bodyPr/>
                    <a:lstStyle/>
                    <a:p>
                      <a:pPr algn="ctr" fontAlgn="ctr"/>
                      <a:r>
                        <a:rPr lang="fr-FR" sz="900" b="0" i="0" u="none" strike="noStrike">
                          <a:solidFill>
                            <a:srgbClr val="FFFFFF"/>
                          </a:solidFill>
                          <a:effectLst/>
                          <a:latin typeface="Calibri" panose="020F0502020204030204" pitchFamily="34" charset="0"/>
                        </a:rPr>
                        <a:t>POLAND</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D0D0D"/>
                    </a:solidFill>
                  </a:tcPr>
                </a:tc>
                <a:tc>
                  <a:txBody>
                    <a:bodyPr/>
                    <a:lstStyle/>
                    <a:p>
                      <a:pPr algn="l" fontAlgn="ctr"/>
                      <a:r>
                        <a:rPr lang="fr-FR" sz="900" b="0" i="0" u="none" strike="noStrike">
                          <a:solidFill>
                            <a:srgbClr val="000000"/>
                          </a:solidFill>
                          <a:effectLst/>
                          <a:latin typeface="Calibri" panose="020F0502020204030204" pitchFamily="34" charset="0"/>
                        </a:rPr>
                        <a:t>Consummed quantity</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6A6A6"/>
                    </a:solidFill>
                  </a:tcPr>
                </a:tc>
                <a:tc>
                  <a:txBody>
                    <a:bodyPr/>
                    <a:lstStyle/>
                    <a:p>
                      <a:pPr algn="ctr" fontAlgn="b"/>
                      <a:r>
                        <a:rPr lang="fr-FR" sz="900" b="0" i="0" u="none" strike="noStrike">
                          <a:solidFill>
                            <a:srgbClr val="000000"/>
                          </a:solidFill>
                          <a:effectLst/>
                          <a:latin typeface="Calibri" panose="020F0502020204030204" pitchFamily="34" charset="0"/>
                        </a:rPr>
                        <a:t>945</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panose="020F0502020204030204" pitchFamily="34" charset="0"/>
                        </a:rPr>
                        <a:t>1 017</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panose="020F0502020204030204" pitchFamily="34" charset="0"/>
                        </a:rPr>
                        <a:t>1 083</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panose="020F0502020204030204" pitchFamily="34" charset="0"/>
                        </a:rPr>
                        <a:t>1 236</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fr-FR" sz="900" b="0" i="0" u="none" strike="noStrike">
                          <a:solidFill>
                            <a:srgbClr val="000000"/>
                          </a:solidFill>
                          <a:effectLst/>
                          <a:latin typeface="Calibri" panose="020F0502020204030204" pitchFamily="34" charset="0"/>
                        </a:rPr>
                        <a:t>1 415</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fr-FR" sz="900" b="0" i="0" u="none" strike="noStrike">
                          <a:solidFill>
                            <a:srgbClr val="000000"/>
                          </a:solidFill>
                          <a:effectLst/>
                          <a:latin typeface="Calibri" panose="020F0502020204030204" pitchFamily="34" charset="0"/>
                        </a:rPr>
                        <a:t>1 217</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b"/>
                      <a:r>
                        <a:rPr lang="fr-FR" sz="900" b="0" i="0" u="none" strike="noStrike">
                          <a:solidFill>
                            <a:srgbClr val="000000"/>
                          </a:solidFill>
                          <a:effectLst/>
                          <a:latin typeface="Calibri" panose="020F0502020204030204" pitchFamily="34" charset="0"/>
                        </a:rPr>
                        <a:t>1 351</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b"/>
                      <a:r>
                        <a:rPr lang="fr-FR" sz="900" b="0" i="0" u="none" strike="noStrike">
                          <a:solidFill>
                            <a:srgbClr val="000000"/>
                          </a:solidFill>
                          <a:effectLst/>
                          <a:latin typeface="Calibri" panose="020F0502020204030204" pitchFamily="34" charset="0"/>
                        </a:rPr>
                        <a:t>1 268</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b"/>
                      <a:r>
                        <a:rPr lang="fr-FR" sz="900" b="0" i="0" u="none" strike="noStrike">
                          <a:solidFill>
                            <a:srgbClr val="000000"/>
                          </a:solidFill>
                          <a:effectLst/>
                          <a:latin typeface="Calibri" panose="020F0502020204030204" pitchFamily="34" charset="0"/>
                        </a:rPr>
                        <a:t>1 280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b"/>
                      <a:r>
                        <a:rPr lang="fr-FR" sz="900" b="0" i="0" u="none" strike="noStrike">
                          <a:solidFill>
                            <a:srgbClr val="000000"/>
                          </a:solidFill>
                          <a:effectLst/>
                          <a:latin typeface="Calibri" panose="020F0502020204030204" pitchFamily="34" charset="0"/>
                        </a:rPr>
                        <a:t>1 389</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b"/>
                      <a:r>
                        <a:rPr lang="fr-FR" sz="900" b="0" i="0" u="none" strike="noStrike">
                          <a:solidFill>
                            <a:srgbClr val="000000"/>
                          </a:solidFill>
                          <a:effectLst/>
                          <a:latin typeface="Calibri" panose="020F0502020204030204" pitchFamily="34" charset="0"/>
                        </a:rPr>
                        <a:t>1 140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b"/>
                      <a:r>
                        <a:rPr lang="fr-FR" sz="900" b="0" i="0" u="none" strike="noStrike">
                          <a:solidFill>
                            <a:srgbClr val="000000"/>
                          </a:solidFill>
                          <a:effectLst/>
                          <a:latin typeface="Calibri" panose="020F0502020204030204" pitchFamily="34" charset="0"/>
                        </a:rPr>
                        <a:t>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l" fontAlgn="b"/>
                      <a:r>
                        <a:rPr lang="fr-FR" sz="900" b="0" i="0" u="none" strike="noStrike">
                          <a:solidFill>
                            <a:srgbClr val="595959"/>
                          </a:solidFill>
                          <a:effectLst/>
                          <a:latin typeface="Calibri" panose="020F0502020204030204" pitchFamily="34" charset="0"/>
                        </a:rPr>
                        <a:t>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b"/>
                      <a:r>
                        <a:rPr lang="fr-FR" sz="900" b="0" i="0" u="none" strike="noStrike">
                          <a:solidFill>
                            <a:srgbClr val="000000"/>
                          </a:solidFill>
                          <a:effectLst/>
                          <a:latin typeface="Calibri" panose="020F0502020204030204" pitchFamily="34" charset="0"/>
                        </a:rPr>
                        <a:t>13 341</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749872301"/>
                  </a:ext>
                </a:extLst>
              </a:tr>
              <a:tr h="180000">
                <a:tc vMerge="1">
                  <a:txBody>
                    <a:bodyPr/>
                    <a:lstStyle/>
                    <a:p>
                      <a:endParaRPr lang="fr-FR"/>
                    </a:p>
                  </a:txBody>
                  <a:tcPr/>
                </a:tc>
                <a:tc>
                  <a:txBody>
                    <a:bodyPr/>
                    <a:lstStyle/>
                    <a:p>
                      <a:pPr algn="l" fontAlgn="ctr"/>
                      <a:r>
                        <a:rPr lang="fr-FR" sz="900" b="0" i="0" u="none" strike="noStrike">
                          <a:solidFill>
                            <a:srgbClr val="000000"/>
                          </a:solidFill>
                          <a:effectLst/>
                          <a:latin typeface="Calibri" panose="020F0502020204030204" pitchFamily="34" charset="0"/>
                        </a:rPr>
                        <a:t>Hegded quantity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6A6A6"/>
                    </a:solidFill>
                  </a:tcPr>
                </a:tc>
                <a:tc>
                  <a:txBody>
                    <a:bodyPr/>
                    <a:lstStyle/>
                    <a:p>
                      <a:pPr algn="ctr" fontAlgn="b"/>
                      <a:r>
                        <a:rPr lang="fr-FR" sz="900" b="0" i="0" u="none" strike="noStrike">
                          <a:solidFill>
                            <a:srgbClr val="000000"/>
                          </a:solidFill>
                          <a:effectLst/>
                          <a:latin typeface="Calibri" panose="020F0502020204030204" pitchFamily="34" charset="0"/>
                        </a:rPr>
                        <a:t>67</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panose="020F0502020204030204" pitchFamily="34" charset="0"/>
                        </a:rPr>
                        <a:t>81</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panose="020F0502020204030204" pitchFamily="34" charset="0"/>
                        </a:rPr>
                        <a:t>81</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panose="020F0502020204030204" pitchFamily="34" charset="0"/>
                        </a:rPr>
                        <a:t>67</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fr-FR" sz="900" b="0" i="0" u="none" strike="noStrike">
                          <a:solidFill>
                            <a:srgbClr val="000000"/>
                          </a:solidFill>
                          <a:effectLst/>
                          <a:latin typeface="Calibri" panose="020F0502020204030204" pitchFamily="34" charset="0"/>
                        </a:rPr>
                        <a:t>70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fr-FR" sz="900" b="0" i="0" u="none" strike="noStrike">
                          <a:solidFill>
                            <a:srgbClr val="000000"/>
                          </a:solidFill>
                          <a:effectLst/>
                          <a:latin typeface="Calibri" panose="020F0502020204030204" pitchFamily="34" charset="0"/>
                        </a:rPr>
                        <a:t>84</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900" b="0" i="0" u="none" strike="noStrike">
                          <a:solidFill>
                            <a:srgbClr val="000000"/>
                          </a:solidFill>
                          <a:effectLst/>
                          <a:latin typeface="Calibri" panose="020F0502020204030204" pitchFamily="34" charset="0"/>
                        </a:rPr>
                        <a:t>105</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900" b="0" i="0" u="none" strike="noStrike">
                          <a:solidFill>
                            <a:srgbClr val="000000"/>
                          </a:solidFill>
                          <a:effectLst/>
                          <a:latin typeface="Calibri" panose="020F0502020204030204" pitchFamily="34" charset="0"/>
                        </a:rPr>
                        <a:t>87</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900" b="0" i="0" u="none" strike="noStrike">
                          <a:solidFill>
                            <a:srgbClr val="000000"/>
                          </a:solidFill>
                          <a:effectLst/>
                          <a:latin typeface="Calibri" panose="020F0502020204030204" pitchFamily="34" charset="0"/>
                        </a:rPr>
                        <a:t>84</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900" b="0" i="0" u="none" strike="noStrike">
                          <a:solidFill>
                            <a:srgbClr val="000000"/>
                          </a:solidFill>
                          <a:effectLst/>
                          <a:latin typeface="Calibri" panose="020F0502020204030204" pitchFamily="34" charset="0"/>
                        </a:rPr>
                        <a:t>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900" b="0" i="0" u="none" strike="noStrike">
                          <a:solidFill>
                            <a:srgbClr val="000000"/>
                          </a:solidFill>
                          <a:effectLst/>
                          <a:latin typeface="Calibri" panose="020F0502020204030204" pitchFamily="34" charset="0"/>
                        </a:rPr>
                        <a:t>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900" b="0" i="0" u="none" strike="noStrike">
                          <a:solidFill>
                            <a:srgbClr val="000000"/>
                          </a:solidFill>
                          <a:effectLst/>
                          <a:latin typeface="Calibri" panose="020F0502020204030204" pitchFamily="34" charset="0"/>
                        </a:rPr>
                        <a:t>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900" b="0" i="0" u="none" strike="noStrike">
                          <a:solidFill>
                            <a:srgbClr val="595959"/>
                          </a:solidFill>
                          <a:effectLst/>
                          <a:latin typeface="Calibri" panose="020F0502020204030204" pitchFamily="34" charset="0"/>
                        </a:rPr>
                        <a:t>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b"/>
                      <a:r>
                        <a:rPr lang="fr-FR" sz="900" b="0" i="0" u="none" strike="noStrike">
                          <a:solidFill>
                            <a:srgbClr val="000000"/>
                          </a:solidFill>
                          <a:effectLst/>
                          <a:latin typeface="Calibri" panose="020F0502020204030204" pitchFamily="34" charset="0"/>
                        </a:rPr>
                        <a:t>727</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720765343"/>
                  </a:ext>
                </a:extLst>
              </a:tr>
              <a:tr h="180000">
                <a:tc vMerge="1">
                  <a:txBody>
                    <a:bodyPr/>
                    <a:lstStyle/>
                    <a:p>
                      <a:endParaRPr lang="fr-FR"/>
                    </a:p>
                  </a:txBody>
                  <a:tcPr/>
                </a:tc>
                <a:tc>
                  <a:txBody>
                    <a:bodyPr/>
                    <a:lstStyle/>
                    <a:p>
                      <a:pPr algn="l" fontAlgn="ctr"/>
                      <a:r>
                        <a:rPr lang="fr-FR" sz="900" b="0" i="0" u="none" strike="noStrike">
                          <a:solidFill>
                            <a:srgbClr val="000000"/>
                          </a:solidFill>
                          <a:effectLst/>
                          <a:latin typeface="Calibri" panose="020F0502020204030204" pitchFamily="34" charset="0"/>
                        </a:rPr>
                        <a:t>Hedge ratio</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6A6A6"/>
                    </a:solidFill>
                  </a:tcPr>
                </a:tc>
                <a:tc>
                  <a:txBody>
                    <a:bodyPr/>
                    <a:lstStyle/>
                    <a:p>
                      <a:pPr algn="ctr" fontAlgn="b"/>
                      <a:r>
                        <a:rPr lang="fr-FR" sz="900" b="1" i="1" u="none" strike="noStrike">
                          <a:solidFill>
                            <a:srgbClr val="000000"/>
                          </a:solidFill>
                          <a:effectLst/>
                          <a:latin typeface="Calibri" panose="020F0502020204030204" pitchFamily="34" charset="0"/>
                        </a:rPr>
                        <a:t>7%</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1" i="1" u="none" strike="noStrike">
                          <a:solidFill>
                            <a:srgbClr val="000000"/>
                          </a:solidFill>
                          <a:effectLst/>
                          <a:latin typeface="Calibri" panose="020F0502020204030204" pitchFamily="34" charset="0"/>
                        </a:rPr>
                        <a:t>8%</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1" i="1" u="none" strike="noStrike">
                          <a:solidFill>
                            <a:srgbClr val="000000"/>
                          </a:solidFill>
                          <a:effectLst/>
                          <a:latin typeface="Calibri" panose="020F0502020204030204" pitchFamily="34" charset="0"/>
                        </a:rPr>
                        <a:t>8%</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1" i="1" u="none" strike="noStrike">
                          <a:solidFill>
                            <a:srgbClr val="000000"/>
                          </a:solidFill>
                          <a:effectLst/>
                          <a:latin typeface="Calibri" panose="020F0502020204030204" pitchFamily="34" charset="0"/>
                        </a:rPr>
                        <a:t>5%</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fr-FR" sz="900" b="1" i="1" u="none" strike="noStrike">
                          <a:solidFill>
                            <a:srgbClr val="000000"/>
                          </a:solidFill>
                          <a:effectLst/>
                          <a:latin typeface="Calibri" panose="020F0502020204030204" pitchFamily="34" charset="0"/>
                        </a:rPr>
                        <a:t>5%</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fr-FR" sz="900" b="1" i="1" u="none" strike="noStrike">
                          <a:solidFill>
                            <a:srgbClr val="000000"/>
                          </a:solidFill>
                          <a:effectLst/>
                          <a:latin typeface="Calibri" panose="020F0502020204030204" pitchFamily="34" charset="0"/>
                        </a:rPr>
                        <a:t>7%</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900" b="1" i="1" u="none" strike="noStrike">
                          <a:solidFill>
                            <a:srgbClr val="000000"/>
                          </a:solidFill>
                          <a:effectLst/>
                          <a:latin typeface="Calibri" panose="020F0502020204030204" pitchFamily="34" charset="0"/>
                        </a:rPr>
                        <a:t>8%</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900" b="1" i="1" u="none" strike="noStrike">
                          <a:solidFill>
                            <a:srgbClr val="000000"/>
                          </a:solidFill>
                          <a:effectLst/>
                          <a:latin typeface="Calibri" panose="020F0502020204030204" pitchFamily="34" charset="0"/>
                        </a:rPr>
                        <a:t>7%</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900" b="1" i="1" u="none" strike="noStrike">
                          <a:solidFill>
                            <a:srgbClr val="000000"/>
                          </a:solidFill>
                          <a:effectLst/>
                          <a:latin typeface="Calibri" panose="020F0502020204030204" pitchFamily="34" charset="0"/>
                        </a:rPr>
                        <a:t>7%</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900" b="1" i="1" u="none" strike="noStrike">
                          <a:solidFill>
                            <a:srgbClr val="000000"/>
                          </a:solidFill>
                          <a:effectLst/>
                          <a:latin typeface="Calibri" panose="020F0502020204030204" pitchFamily="34" charset="0"/>
                        </a:rPr>
                        <a:t>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900" b="1" i="1" u="none" strike="noStrike">
                          <a:solidFill>
                            <a:srgbClr val="000000"/>
                          </a:solidFill>
                          <a:effectLst/>
                          <a:latin typeface="Calibri" panose="020F0502020204030204" pitchFamily="34" charset="0"/>
                        </a:rPr>
                        <a:t>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900" b="1" i="1" u="none" strike="noStrike">
                          <a:solidFill>
                            <a:srgbClr val="000000"/>
                          </a:solidFill>
                          <a:effectLst/>
                          <a:latin typeface="Calibri" panose="020F0502020204030204" pitchFamily="34" charset="0"/>
                        </a:rPr>
                        <a:t>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900" b="0" i="0" u="none" strike="noStrike">
                          <a:solidFill>
                            <a:srgbClr val="595959"/>
                          </a:solidFill>
                          <a:effectLst/>
                          <a:latin typeface="Calibri" panose="020F0502020204030204" pitchFamily="34" charset="0"/>
                        </a:rPr>
                        <a:t>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b"/>
                      <a:r>
                        <a:rPr lang="fr-FR" sz="900" b="1" i="1" u="none" strike="noStrike" dirty="0">
                          <a:solidFill>
                            <a:srgbClr val="000000"/>
                          </a:solidFill>
                          <a:effectLst/>
                          <a:latin typeface="Calibri" panose="020F0502020204030204" pitchFamily="34" charset="0"/>
                        </a:rPr>
                        <a:t>5%</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690351725"/>
                  </a:ext>
                </a:extLst>
              </a:tr>
              <a:tr h="65751">
                <a:tc>
                  <a:txBody>
                    <a:bodyPr/>
                    <a:lstStyle/>
                    <a:p>
                      <a:pPr algn="l" fontAlgn="b"/>
                      <a:r>
                        <a:rPr lang="fr-FR" sz="100" b="0" i="0" u="none" strike="noStrike">
                          <a:solidFill>
                            <a:srgbClr val="000000"/>
                          </a:solidFill>
                          <a:effectLst/>
                          <a:latin typeface="Calibri" panose="020F0502020204030204" pitchFamily="34" charset="0"/>
                        </a:rPr>
                        <a:t> </a:t>
                      </a:r>
                    </a:p>
                  </a:txBody>
                  <a:tcPr marL="3240" marR="3240" marT="324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100" b="0" i="0" u="none" strike="noStrike">
                          <a:solidFill>
                            <a:srgbClr val="000000"/>
                          </a:solidFill>
                          <a:effectLst/>
                          <a:latin typeface="Calibri" panose="020F0502020204030204" pitchFamily="34" charset="0"/>
                        </a:rPr>
                        <a:t> </a:t>
                      </a:r>
                    </a:p>
                  </a:txBody>
                  <a:tcPr marL="3240" marR="3240" marT="324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endParaRPr lang="fr-FR" sz="100" b="1" i="1" u="none" strike="noStrike">
                        <a:solidFill>
                          <a:srgbClr val="000000"/>
                        </a:solidFill>
                        <a:effectLst/>
                        <a:latin typeface="Calibri" panose="020F0502020204030204" pitchFamily="34" charset="0"/>
                      </a:endParaRPr>
                    </a:p>
                  </a:txBody>
                  <a:tcPr marL="3240" marR="3240" marT="324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endParaRPr lang="fr-FR" sz="100" b="1" i="1" u="none" strike="noStrike">
                        <a:solidFill>
                          <a:srgbClr val="000000"/>
                        </a:solidFill>
                        <a:effectLst/>
                        <a:latin typeface="Calibri" panose="020F0502020204030204" pitchFamily="34" charset="0"/>
                      </a:endParaRPr>
                    </a:p>
                  </a:txBody>
                  <a:tcPr marL="3240" marR="3240" marT="324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endParaRPr lang="fr-FR" sz="100" b="1" i="1" u="none" strike="noStrike">
                        <a:solidFill>
                          <a:srgbClr val="000000"/>
                        </a:solidFill>
                        <a:effectLst/>
                        <a:latin typeface="Calibri" panose="020F0502020204030204" pitchFamily="34" charset="0"/>
                      </a:endParaRPr>
                    </a:p>
                  </a:txBody>
                  <a:tcPr marL="3240" marR="3240" marT="324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100" b="1" i="1" u="none" strike="noStrike">
                          <a:solidFill>
                            <a:srgbClr val="000000"/>
                          </a:solidFill>
                          <a:effectLst/>
                          <a:latin typeface="Calibri" panose="020F0502020204030204" pitchFamily="34" charset="0"/>
                        </a:rPr>
                        <a:t> </a:t>
                      </a:r>
                    </a:p>
                  </a:txBody>
                  <a:tcPr marL="3240" marR="3240" marT="324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fr-FR" sz="100" b="1" i="1" u="none" strike="noStrike" dirty="0">
                          <a:solidFill>
                            <a:srgbClr val="000000"/>
                          </a:solidFill>
                          <a:effectLst/>
                          <a:latin typeface="Calibri" panose="020F0502020204030204" pitchFamily="34" charset="0"/>
                        </a:rPr>
                        <a:t> </a:t>
                      </a:r>
                    </a:p>
                  </a:txBody>
                  <a:tcPr marL="3240" marR="3240" marT="324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endParaRPr lang="fr-FR" sz="100" b="1" i="1" u="none" strike="noStrike">
                        <a:solidFill>
                          <a:srgbClr val="000000"/>
                        </a:solidFill>
                        <a:effectLst/>
                        <a:latin typeface="Calibri" panose="020F0502020204030204" pitchFamily="34" charset="0"/>
                      </a:endParaRPr>
                    </a:p>
                  </a:txBody>
                  <a:tcPr marL="3240" marR="3240" marT="324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100" b="1" i="1" u="none" strike="noStrike">
                          <a:solidFill>
                            <a:srgbClr val="000000"/>
                          </a:solidFill>
                          <a:effectLst/>
                          <a:latin typeface="Calibri" panose="020F0502020204030204" pitchFamily="34" charset="0"/>
                        </a:rPr>
                        <a:t> </a:t>
                      </a:r>
                    </a:p>
                  </a:txBody>
                  <a:tcPr marL="3240" marR="3240" marT="324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100" b="1" i="1" u="none" strike="noStrike">
                          <a:solidFill>
                            <a:srgbClr val="000000"/>
                          </a:solidFill>
                          <a:effectLst/>
                          <a:latin typeface="Calibri" panose="020F0502020204030204" pitchFamily="34" charset="0"/>
                        </a:rPr>
                        <a:t> </a:t>
                      </a:r>
                    </a:p>
                  </a:txBody>
                  <a:tcPr marL="3240" marR="3240" marT="324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100" b="1" i="1" u="none" strike="noStrike">
                          <a:solidFill>
                            <a:srgbClr val="000000"/>
                          </a:solidFill>
                          <a:effectLst/>
                          <a:latin typeface="Calibri" panose="020F0502020204030204" pitchFamily="34" charset="0"/>
                        </a:rPr>
                        <a:t> </a:t>
                      </a:r>
                    </a:p>
                  </a:txBody>
                  <a:tcPr marL="3240" marR="3240" marT="324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100" b="1" i="1" u="none" strike="noStrike">
                          <a:solidFill>
                            <a:srgbClr val="000000"/>
                          </a:solidFill>
                          <a:effectLst/>
                          <a:latin typeface="Calibri" panose="020F0502020204030204" pitchFamily="34" charset="0"/>
                        </a:rPr>
                        <a:t> </a:t>
                      </a:r>
                    </a:p>
                  </a:txBody>
                  <a:tcPr marL="3240" marR="3240" marT="324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100" b="1" i="1" u="none" strike="noStrike">
                          <a:solidFill>
                            <a:srgbClr val="000000"/>
                          </a:solidFill>
                          <a:effectLst/>
                          <a:latin typeface="Calibri" panose="020F0502020204030204" pitchFamily="34" charset="0"/>
                        </a:rPr>
                        <a:t> </a:t>
                      </a:r>
                    </a:p>
                  </a:txBody>
                  <a:tcPr marL="3240" marR="3240" marT="324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100" b="1" i="1" u="none" strike="noStrike">
                          <a:solidFill>
                            <a:srgbClr val="000000"/>
                          </a:solidFill>
                          <a:effectLst/>
                          <a:latin typeface="Calibri" panose="020F0502020204030204" pitchFamily="34" charset="0"/>
                        </a:rPr>
                        <a:t> </a:t>
                      </a:r>
                    </a:p>
                  </a:txBody>
                  <a:tcPr marL="3240" marR="3240" marT="324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100" b="0" i="0" u="none" strike="noStrike">
                          <a:solidFill>
                            <a:srgbClr val="595959"/>
                          </a:solidFill>
                          <a:effectLst/>
                          <a:latin typeface="Calibri" panose="020F0502020204030204" pitchFamily="34" charset="0"/>
                        </a:rPr>
                        <a:t> </a:t>
                      </a:r>
                    </a:p>
                  </a:txBody>
                  <a:tcPr marL="3240" marR="3240" marT="3240" marB="0" anchor="ctr">
                    <a:lnL>
                      <a:noFill/>
                    </a:lnL>
                    <a:lnR>
                      <a:noFill/>
                    </a:lnR>
                    <a:lnT>
                      <a:noFill/>
                    </a:lnT>
                    <a:lnB>
                      <a:noFill/>
                    </a:lnB>
                    <a:solidFill>
                      <a:srgbClr val="FFFFFF"/>
                    </a:solidFill>
                  </a:tcPr>
                </a:tc>
                <a:tc>
                  <a:txBody>
                    <a:bodyPr/>
                    <a:lstStyle/>
                    <a:p>
                      <a:pPr algn="ctr" fontAlgn="b"/>
                      <a:r>
                        <a:rPr lang="fr-FR" sz="100" b="1" i="1" u="none" strike="noStrike" dirty="0">
                          <a:solidFill>
                            <a:srgbClr val="000000"/>
                          </a:solidFill>
                          <a:effectLst/>
                          <a:latin typeface="Calibri" panose="020F0502020204030204" pitchFamily="34" charset="0"/>
                        </a:rPr>
                        <a:t> </a:t>
                      </a:r>
                    </a:p>
                  </a:txBody>
                  <a:tcPr marL="3240" marR="3240" marT="324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315877670"/>
                  </a:ext>
                </a:extLst>
              </a:tr>
              <a:tr h="180000">
                <a:tc rowSpan="3">
                  <a:txBody>
                    <a:bodyPr/>
                    <a:lstStyle/>
                    <a:p>
                      <a:pPr algn="ctr" fontAlgn="ctr"/>
                      <a:r>
                        <a:rPr lang="fr-FR" sz="900" b="0" i="0" u="none" strike="noStrike">
                          <a:solidFill>
                            <a:srgbClr val="FFFFFF"/>
                          </a:solidFill>
                          <a:effectLst/>
                          <a:latin typeface="Calibri" panose="020F0502020204030204" pitchFamily="34" charset="0"/>
                        </a:rPr>
                        <a:t>SPAIN</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D0D0D"/>
                    </a:solidFill>
                  </a:tcPr>
                </a:tc>
                <a:tc>
                  <a:txBody>
                    <a:bodyPr/>
                    <a:lstStyle/>
                    <a:p>
                      <a:pPr algn="l" fontAlgn="ctr"/>
                      <a:r>
                        <a:rPr lang="fr-FR" sz="900" b="0" i="0" u="none" strike="noStrike">
                          <a:solidFill>
                            <a:srgbClr val="000000"/>
                          </a:solidFill>
                          <a:effectLst/>
                          <a:latin typeface="Calibri" panose="020F0502020204030204" pitchFamily="34" charset="0"/>
                        </a:rPr>
                        <a:t>Consummed quantity</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6A6A6"/>
                    </a:solidFill>
                  </a:tcPr>
                </a:tc>
                <a:tc>
                  <a:txBody>
                    <a:bodyPr/>
                    <a:lstStyle/>
                    <a:p>
                      <a:pPr algn="ctr" fontAlgn="b"/>
                      <a:r>
                        <a:rPr lang="fr-FR" sz="900" b="0" i="0" u="none" strike="noStrike">
                          <a:solidFill>
                            <a:srgbClr val="000000"/>
                          </a:solidFill>
                          <a:effectLst/>
                          <a:latin typeface="Calibri" panose="020F0502020204030204" pitchFamily="34" charset="0"/>
                        </a:rPr>
                        <a:t>738</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panose="020F0502020204030204" pitchFamily="34" charset="0"/>
                        </a:rPr>
                        <a:t>535</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panose="020F0502020204030204" pitchFamily="34" charset="0"/>
                        </a:rPr>
                        <a:t>793</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panose="020F0502020204030204" pitchFamily="34" charset="0"/>
                        </a:rPr>
                        <a:t>464</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fr-FR" sz="900" b="0" i="0" u="none" strike="noStrike">
                          <a:solidFill>
                            <a:srgbClr val="000000"/>
                          </a:solidFill>
                          <a:effectLst/>
                          <a:latin typeface="Calibri" panose="020F0502020204030204" pitchFamily="34" charset="0"/>
                        </a:rPr>
                        <a:t>816</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fr-FR" sz="900" b="0" i="0" u="none" strike="noStrike">
                          <a:solidFill>
                            <a:srgbClr val="000000"/>
                          </a:solidFill>
                          <a:effectLst/>
                          <a:latin typeface="Calibri" panose="020F0502020204030204" pitchFamily="34" charset="0"/>
                        </a:rPr>
                        <a:t>586</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b"/>
                      <a:r>
                        <a:rPr lang="fr-FR" sz="900" b="0" i="0" u="none" strike="noStrike">
                          <a:solidFill>
                            <a:srgbClr val="000000"/>
                          </a:solidFill>
                          <a:effectLst/>
                          <a:latin typeface="Calibri" panose="020F0502020204030204" pitchFamily="34" charset="0"/>
                        </a:rPr>
                        <a:t>628</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b"/>
                      <a:r>
                        <a:rPr lang="fr-FR" sz="900" b="0" i="0" u="none" strike="noStrike">
                          <a:solidFill>
                            <a:srgbClr val="000000"/>
                          </a:solidFill>
                          <a:effectLst/>
                          <a:latin typeface="Calibri" panose="020F0502020204030204" pitchFamily="34" charset="0"/>
                        </a:rPr>
                        <a:t>259</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b"/>
                      <a:r>
                        <a:rPr lang="fr-FR" sz="900" b="0" i="0" u="none" strike="noStrike">
                          <a:solidFill>
                            <a:srgbClr val="000000"/>
                          </a:solidFill>
                          <a:effectLst/>
                          <a:latin typeface="Calibri" panose="020F0502020204030204" pitchFamily="34" charset="0"/>
                        </a:rPr>
                        <a:t>603</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b"/>
                      <a:r>
                        <a:rPr lang="fr-FR" sz="900" b="0" i="0" u="none" strike="noStrike">
                          <a:solidFill>
                            <a:srgbClr val="000000"/>
                          </a:solidFill>
                          <a:effectLst/>
                          <a:latin typeface="Calibri" panose="020F0502020204030204" pitchFamily="34" charset="0"/>
                        </a:rPr>
                        <a:t>603</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b"/>
                      <a:r>
                        <a:rPr lang="fr-FR" sz="900" b="0" i="0" u="none" strike="noStrike">
                          <a:solidFill>
                            <a:srgbClr val="000000"/>
                          </a:solidFill>
                          <a:effectLst/>
                          <a:latin typeface="Calibri" panose="020F0502020204030204" pitchFamily="34" charset="0"/>
                        </a:rPr>
                        <a:t>591</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b"/>
                      <a:r>
                        <a:rPr lang="fr-FR" sz="900" b="0" i="0" u="none" strike="noStrike">
                          <a:solidFill>
                            <a:srgbClr val="000000"/>
                          </a:solidFill>
                          <a:effectLst/>
                          <a:latin typeface="Calibri" panose="020F0502020204030204" pitchFamily="34" charset="0"/>
                        </a:rPr>
                        <a:t>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l" fontAlgn="b"/>
                      <a:r>
                        <a:rPr lang="fr-FR" sz="900" b="0" i="0" u="none" strike="noStrike">
                          <a:solidFill>
                            <a:srgbClr val="595959"/>
                          </a:solidFill>
                          <a:effectLst/>
                          <a:latin typeface="Calibri" panose="020F0502020204030204" pitchFamily="34" charset="0"/>
                        </a:rPr>
                        <a:t>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b"/>
                      <a:r>
                        <a:rPr lang="fr-FR" sz="900" b="0" i="0" u="none" strike="noStrike">
                          <a:solidFill>
                            <a:srgbClr val="000000"/>
                          </a:solidFill>
                          <a:effectLst/>
                          <a:latin typeface="Calibri" panose="020F0502020204030204" pitchFamily="34" charset="0"/>
                        </a:rPr>
                        <a:t>6 615</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661668085"/>
                  </a:ext>
                </a:extLst>
              </a:tr>
              <a:tr h="180000">
                <a:tc vMerge="1">
                  <a:txBody>
                    <a:bodyPr/>
                    <a:lstStyle/>
                    <a:p>
                      <a:endParaRPr lang="fr-FR"/>
                    </a:p>
                  </a:txBody>
                  <a:tcPr/>
                </a:tc>
                <a:tc>
                  <a:txBody>
                    <a:bodyPr/>
                    <a:lstStyle/>
                    <a:p>
                      <a:pPr algn="l" fontAlgn="ctr"/>
                      <a:r>
                        <a:rPr lang="fr-FR" sz="900" b="0" i="0" u="none" strike="noStrike">
                          <a:solidFill>
                            <a:srgbClr val="000000"/>
                          </a:solidFill>
                          <a:effectLst/>
                          <a:latin typeface="Calibri" panose="020F0502020204030204" pitchFamily="34" charset="0"/>
                        </a:rPr>
                        <a:t>Hegded quantity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6A6A6"/>
                    </a:solidFill>
                  </a:tcPr>
                </a:tc>
                <a:tc>
                  <a:txBody>
                    <a:bodyPr/>
                    <a:lstStyle/>
                    <a:p>
                      <a:pPr algn="ctr" fontAlgn="b"/>
                      <a:r>
                        <a:rPr lang="fr-FR" sz="900" b="0" i="0" u="none" strike="noStrike">
                          <a:solidFill>
                            <a:srgbClr val="000000"/>
                          </a:solidFill>
                          <a:effectLst/>
                          <a:latin typeface="Calibri" panose="020F0502020204030204" pitchFamily="34" charset="0"/>
                        </a:rPr>
                        <a:t>32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panose="020F0502020204030204" pitchFamily="34" charset="0"/>
                        </a:rPr>
                        <a:t>39</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panose="020F0502020204030204" pitchFamily="34" charset="0"/>
                        </a:rPr>
                        <a:t>39</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panose="020F0502020204030204" pitchFamily="34" charset="0"/>
                        </a:rPr>
                        <a:t>32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fr-FR" sz="900" b="0" i="0" u="none" strike="noStrike">
                          <a:solidFill>
                            <a:srgbClr val="000000"/>
                          </a:solidFill>
                          <a:effectLst/>
                          <a:latin typeface="Calibri" panose="020F0502020204030204" pitchFamily="34" charset="0"/>
                        </a:rPr>
                        <a:t>34</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fr-FR" sz="900" b="0" i="0" u="none" strike="noStrike">
                          <a:solidFill>
                            <a:srgbClr val="000000"/>
                          </a:solidFill>
                          <a:effectLst/>
                          <a:latin typeface="Calibri" panose="020F0502020204030204" pitchFamily="34" charset="0"/>
                        </a:rPr>
                        <a:t>41</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900" b="0" i="0" u="none" strike="noStrike">
                          <a:solidFill>
                            <a:srgbClr val="000000"/>
                          </a:solidFill>
                          <a:effectLst/>
                          <a:latin typeface="Calibri" panose="020F0502020204030204" pitchFamily="34" charset="0"/>
                        </a:rPr>
                        <a:t>51</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900" b="0" i="0" u="none" strike="noStrike">
                          <a:solidFill>
                            <a:srgbClr val="000000"/>
                          </a:solidFill>
                          <a:effectLst/>
                          <a:latin typeface="Calibri" panose="020F0502020204030204" pitchFamily="34" charset="0"/>
                        </a:rPr>
                        <a:t>42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900" b="0" i="0" u="none" strike="noStrike">
                          <a:solidFill>
                            <a:srgbClr val="000000"/>
                          </a:solidFill>
                          <a:effectLst/>
                          <a:latin typeface="Calibri" panose="020F0502020204030204" pitchFamily="34" charset="0"/>
                        </a:rPr>
                        <a:t>41</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900" b="0" i="0" u="none" strike="noStrike">
                          <a:solidFill>
                            <a:srgbClr val="000000"/>
                          </a:solidFill>
                          <a:effectLst/>
                          <a:latin typeface="Calibri" panose="020F0502020204030204" pitchFamily="34" charset="0"/>
                        </a:rPr>
                        <a:t>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900" b="0" i="0" u="none" strike="noStrike">
                          <a:solidFill>
                            <a:srgbClr val="000000"/>
                          </a:solidFill>
                          <a:effectLst/>
                          <a:latin typeface="Calibri" panose="020F0502020204030204" pitchFamily="34" charset="0"/>
                        </a:rPr>
                        <a:t>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900" b="0" i="0" u="none" strike="noStrike">
                          <a:solidFill>
                            <a:srgbClr val="000000"/>
                          </a:solidFill>
                          <a:effectLst/>
                          <a:latin typeface="Calibri" panose="020F0502020204030204" pitchFamily="34" charset="0"/>
                        </a:rPr>
                        <a:t>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900" b="0" i="0" u="none" strike="noStrike">
                          <a:solidFill>
                            <a:srgbClr val="595959"/>
                          </a:solidFill>
                          <a:effectLst/>
                          <a:latin typeface="Calibri" panose="020F0502020204030204" pitchFamily="34" charset="0"/>
                        </a:rPr>
                        <a:t>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b"/>
                      <a:r>
                        <a:rPr lang="fr-FR" sz="900" b="0" i="0" u="none" strike="noStrike">
                          <a:solidFill>
                            <a:srgbClr val="000000"/>
                          </a:solidFill>
                          <a:effectLst/>
                          <a:latin typeface="Calibri" panose="020F0502020204030204" pitchFamily="34" charset="0"/>
                        </a:rPr>
                        <a:t>352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829533855"/>
                  </a:ext>
                </a:extLst>
              </a:tr>
              <a:tr h="180000">
                <a:tc vMerge="1">
                  <a:txBody>
                    <a:bodyPr/>
                    <a:lstStyle/>
                    <a:p>
                      <a:endParaRPr lang="fr-FR"/>
                    </a:p>
                  </a:txBody>
                  <a:tcPr/>
                </a:tc>
                <a:tc>
                  <a:txBody>
                    <a:bodyPr/>
                    <a:lstStyle/>
                    <a:p>
                      <a:pPr algn="l" fontAlgn="ctr"/>
                      <a:r>
                        <a:rPr lang="fr-FR" sz="900" b="0" i="0" u="none" strike="noStrike">
                          <a:solidFill>
                            <a:srgbClr val="000000"/>
                          </a:solidFill>
                          <a:effectLst/>
                          <a:latin typeface="Calibri" panose="020F0502020204030204" pitchFamily="34" charset="0"/>
                        </a:rPr>
                        <a:t>Hedge ratio</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6A6A6"/>
                    </a:solidFill>
                  </a:tcPr>
                </a:tc>
                <a:tc>
                  <a:txBody>
                    <a:bodyPr/>
                    <a:lstStyle/>
                    <a:p>
                      <a:pPr algn="ctr" fontAlgn="b"/>
                      <a:r>
                        <a:rPr lang="fr-FR" sz="900" b="1" i="1" u="none" strike="noStrike">
                          <a:solidFill>
                            <a:srgbClr val="000000"/>
                          </a:solidFill>
                          <a:effectLst/>
                          <a:latin typeface="Calibri" panose="020F0502020204030204" pitchFamily="34" charset="0"/>
                        </a:rPr>
                        <a:t>4%</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900" b="1" i="1" u="none" strike="noStrike">
                          <a:solidFill>
                            <a:srgbClr val="000000"/>
                          </a:solidFill>
                          <a:effectLst/>
                          <a:latin typeface="Calibri" panose="020F0502020204030204" pitchFamily="34" charset="0"/>
                        </a:rPr>
                        <a:t>7%</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1" i="1" u="none" strike="noStrike">
                          <a:solidFill>
                            <a:srgbClr val="000000"/>
                          </a:solidFill>
                          <a:effectLst/>
                          <a:latin typeface="Calibri" panose="020F0502020204030204" pitchFamily="34" charset="0"/>
                        </a:rPr>
                        <a:t>5%</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1" i="1" u="none" strike="noStrike">
                          <a:solidFill>
                            <a:srgbClr val="000000"/>
                          </a:solidFill>
                          <a:effectLst/>
                          <a:latin typeface="Calibri" panose="020F0502020204030204" pitchFamily="34" charset="0"/>
                        </a:rPr>
                        <a:t>7%</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fr-FR" sz="900" b="1" i="1" u="none" strike="noStrike">
                          <a:solidFill>
                            <a:srgbClr val="000000"/>
                          </a:solidFill>
                          <a:effectLst/>
                          <a:latin typeface="Calibri" panose="020F0502020204030204" pitchFamily="34" charset="0"/>
                        </a:rPr>
                        <a:t>4%</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fr-FR" sz="900" b="1" i="1" u="none" strike="noStrike">
                          <a:solidFill>
                            <a:srgbClr val="000000"/>
                          </a:solidFill>
                          <a:effectLst/>
                          <a:latin typeface="Calibri" panose="020F0502020204030204" pitchFamily="34" charset="0"/>
                        </a:rPr>
                        <a:t>7%</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900" b="1" i="1" u="none" strike="noStrike">
                          <a:solidFill>
                            <a:srgbClr val="000000"/>
                          </a:solidFill>
                          <a:effectLst/>
                          <a:latin typeface="Calibri" panose="020F0502020204030204" pitchFamily="34" charset="0"/>
                        </a:rPr>
                        <a:t>8%</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900" b="1" i="1" u="none" strike="noStrike">
                          <a:solidFill>
                            <a:srgbClr val="000000"/>
                          </a:solidFill>
                          <a:effectLst/>
                          <a:latin typeface="Calibri" panose="020F0502020204030204" pitchFamily="34" charset="0"/>
                        </a:rPr>
                        <a:t>16%</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900" b="1" i="1" u="none" strike="noStrike">
                          <a:solidFill>
                            <a:srgbClr val="000000"/>
                          </a:solidFill>
                          <a:effectLst/>
                          <a:latin typeface="Calibri" panose="020F0502020204030204" pitchFamily="34" charset="0"/>
                        </a:rPr>
                        <a:t>7%</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900" b="1" i="1" u="none" strike="noStrike">
                          <a:solidFill>
                            <a:srgbClr val="000000"/>
                          </a:solidFill>
                          <a:effectLst/>
                          <a:latin typeface="Calibri" panose="020F0502020204030204" pitchFamily="34" charset="0"/>
                        </a:rPr>
                        <a:t>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900" b="1" i="1" u="none" strike="noStrike">
                          <a:solidFill>
                            <a:srgbClr val="000000"/>
                          </a:solidFill>
                          <a:effectLst/>
                          <a:latin typeface="Calibri" panose="020F0502020204030204" pitchFamily="34" charset="0"/>
                        </a:rPr>
                        <a:t>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900" b="1" i="1" u="none" strike="noStrike">
                          <a:solidFill>
                            <a:srgbClr val="000000"/>
                          </a:solidFill>
                          <a:effectLst/>
                          <a:latin typeface="Calibri" panose="020F0502020204030204" pitchFamily="34" charset="0"/>
                        </a:rPr>
                        <a:t>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900" b="0" i="0" u="none" strike="noStrike">
                          <a:solidFill>
                            <a:srgbClr val="595959"/>
                          </a:solidFill>
                          <a:effectLst/>
                          <a:latin typeface="Calibri" panose="020F0502020204030204" pitchFamily="34" charset="0"/>
                        </a:rPr>
                        <a:t>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b"/>
                      <a:r>
                        <a:rPr lang="fr-FR" sz="900" b="1" i="1" u="none" strike="noStrike" dirty="0">
                          <a:solidFill>
                            <a:srgbClr val="000000"/>
                          </a:solidFill>
                          <a:effectLst/>
                          <a:latin typeface="Calibri" panose="020F0502020204030204" pitchFamily="34" charset="0"/>
                        </a:rPr>
                        <a:t>5%</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52934622"/>
                  </a:ext>
                </a:extLst>
              </a:tr>
              <a:tr h="65751">
                <a:tc>
                  <a:txBody>
                    <a:bodyPr/>
                    <a:lstStyle/>
                    <a:p>
                      <a:pPr algn="l" fontAlgn="b"/>
                      <a:r>
                        <a:rPr lang="fr-FR" sz="100" b="0" i="0" u="none" strike="noStrike">
                          <a:solidFill>
                            <a:srgbClr val="000000"/>
                          </a:solidFill>
                          <a:effectLst/>
                          <a:latin typeface="Calibri" panose="020F0502020204030204" pitchFamily="34" charset="0"/>
                        </a:rPr>
                        <a:t> </a:t>
                      </a:r>
                    </a:p>
                  </a:txBody>
                  <a:tcPr marL="3240" marR="3240" marT="324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100" b="0" i="0" u="none" strike="noStrike">
                          <a:solidFill>
                            <a:srgbClr val="000000"/>
                          </a:solidFill>
                          <a:effectLst/>
                          <a:latin typeface="Calibri" panose="020F0502020204030204" pitchFamily="34" charset="0"/>
                        </a:rPr>
                        <a:t> </a:t>
                      </a:r>
                    </a:p>
                  </a:txBody>
                  <a:tcPr marL="3240" marR="3240" marT="324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endParaRPr lang="fr-FR" sz="100" b="1" i="1" u="none" strike="noStrike">
                        <a:solidFill>
                          <a:srgbClr val="000000"/>
                        </a:solidFill>
                        <a:effectLst/>
                        <a:latin typeface="Calibri" panose="020F0502020204030204" pitchFamily="34" charset="0"/>
                      </a:endParaRPr>
                    </a:p>
                  </a:txBody>
                  <a:tcPr marL="3240" marR="3240" marT="324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endParaRPr lang="fr-FR" sz="100" b="1" i="1" u="none" strike="noStrike">
                        <a:solidFill>
                          <a:srgbClr val="000000"/>
                        </a:solidFill>
                        <a:effectLst/>
                        <a:latin typeface="Calibri" panose="020F0502020204030204" pitchFamily="34" charset="0"/>
                      </a:endParaRPr>
                    </a:p>
                  </a:txBody>
                  <a:tcPr marL="3240" marR="3240" marT="324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endParaRPr lang="fr-FR" sz="100" b="1" i="1" u="none" strike="noStrike">
                        <a:solidFill>
                          <a:srgbClr val="000000"/>
                        </a:solidFill>
                        <a:effectLst/>
                        <a:latin typeface="Calibri" panose="020F0502020204030204" pitchFamily="34" charset="0"/>
                      </a:endParaRPr>
                    </a:p>
                  </a:txBody>
                  <a:tcPr marL="3240" marR="3240" marT="324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100" b="1" i="1" u="none" strike="noStrike">
                          <a:solidFill>
                            <a:srgbClr val="000000"/>
                          </a:solidFill>
                          <a:effectLst/>
                          <a:latin typeface="Calibri" panose="020F0502020204030204" pitchFamily="34" charset="0"/>
                        </a:rPr>
                        <a:t> </a:t>
                      </a:r>
                    </a:p>
                  </a:txBody>
                  <a:tcPr marL="3240" marR="3240" marT="324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fr-FR" sz="100" b="1" i="1" u="none" strike="noStrike">
                          <a:solidFill>
                            <a:srgbClr val="000000"/>
                          </a:solidFill>
                          <a:effectLst/>
                          <a:latin typeface="Calibri" panose="020F0502020204030204" pitchFamily="34" charset="0"/>
                        </a:rPr>
                        <a:t> </a:t>
                      </a:r>
                    </a:p>
                  </a:txBody>
                  <a:tcPr marL="3240" marR="3240" marT="324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endParaRPr lang="fr-FR" sz="100" b="1" i="1" u="none" strike="noStrike">
                        <a:solidFill>
                          <a:srgbClr val="000000"/>
                        </a:solidFill>
                        <a:effectLst/>
                        <a:latin typeface="Calibri" panose="020F0502020204030204" pitchFamily="34" charset="0"/>
                      </a:endParaRPr>
                    </a:p>
                  </a:txBody>
                  <a:tcPr marL="3240" marR="3240" marT="324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100" b="1" i="1" u="none" strike="noStrike">
                          <a:solidFill>
                            <a:srgbClr val="000000"/>
                          </a:solidFill>
                          <a:effectLst/>
                          <a:latin typeface="Calibri" panose="020F0502020204030204" pitchFamily="34" charset="0"/>
                        </a:rPr>
                        <a:t> </a:t>
                      </a:r>
                    </a:p>
                  </a:txBody>
                  <a:tcPr marL="3240" marR="3240" marT="324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100" b="1" i="1" u="none" strike="noStrike">
                          <a:solidFill>
                            <a:srgbClr val="000000"/>
                          </a:solidFill>
                          <a:effectLst/>
                          <a:latin typeface="Calibri" panose="020F0502020204030204" pitchFamily="34" charset="0"/>
                        </a:rPr>
                        <a:t> </a:t>
                      </a:r>
                    </a:p>
                  </a:txBody>
                  <a:tcPr marL="3240" marR="3240" marT="324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100" b="1" i="1" u="none" strike="noStrike">
                          <a:solidFill>
                            <a:srgbClr val="000000"/>
                          </a:solidFill>
                          <a:effectLst/>
                          <a:latin typeface="Calibri" panose="020F0502020204030204" pitchFamily="34" charset="0"/>
                        </a:rPr>
                        <a:t> </a:t>
                      </a:r>
                    </a:p>
                  </a:txBody>
                  <a:tcPr marL="3240" marR="3240" marT="324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100" b="1" i="1" u="none" strike="noStrike">
                          <a:solidFill>
                            <a:srgbClr val="000000"/>
                          </a:solidFill>
                          <a:effectLst/>
                          <a:latin typeface="Calibri" panose="020F0502020204030204" pitchFamily="34" charset="0"/>
                        </a:rPr>
                        <a:t> </a:t>
                      </a:r>
                    </a:p>
                  </a:txBody>
                  <a:tcPr marL="3240" marR="3240" marT="324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100" b="1" i="1" u="none" strike="noStrike">
                          <a:solidFill>
                            <a:srgbClr val="000000"/>
                          </a:solidFill>
                          <a:effectLst/>
                          <a:latin typeface="Calibri" panose="020F0502020204030204" pitchFamily="34" charset="0"/>
                        </a:rPr>
                        <a:t> </a:t>
                      </a:r>
                    </a:p>
                  </a:txBody>
                  <a:tcPr marL="3240" marR="3240" marT="324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100" b="1" i="1" u="none" strike="noStrike">
                          <a:solidFill>
                            <a:srgbClr val="000000"/>
                          </a:solidFill>
                          <a:effectLst/>
                          <a:latin typeface="Calibri" panose="020F0502020204030204" pitchFamily="34" charset="0"/>
                        </a:rPr>
                        <a:t> </a:t>
                      </a:r>
                    </a:p>
                  </a:txBody>
                  <a:tcPr marL="3240" marR="3240" marT="324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100" b="0" i="0" u="none" strike="noStrike">
                          <a:solidFill>
                            <a:srgbClr val="595959"/>
                          </a:solidFill>
                          <a:effectLst/>
                          <a:latin typeface="Calibri" panose="020F0502020204030204" pitchFamily="34" charset="0"/>
                        </a:rPr>
                        <a:t> </a:t>
                      </a:r>
                    </a:p>
                  </a:txBody>
                  <a:tcPr marL="3240" marR="3240" marT="3240" marB="0" anchor="ctr">
                    <a:lnL>
                      <a:noFill/>
                    </a:lnL>
                    <a:lnR>
                      <a:noFill/>
                    </a:lnR>
                    <a:lnT>
                      <a:noFill/>
                    </a:lnT>
                    <a:lnB>
                      <a:noFill/>
                    </a:lnB>
                    <a:solidFill>
                      <a:srgbClr val="FFFFFF"/>
                    </a:solidFill>
                  </a:tcPr>
                </a:tc>
                <a:tc>
                  <a:txBody>
                    <a:bodyPr/>
                    <a:lstStyle/>
                    <a:p>
                      <a:pPr algn="ctr" fontAlgn="b"/>
                      <a:r>
                        <a:rPr lang="fr-FR" sz="100" b="1" i="1" u="none" strike="noStrike" dirty="0">
                          <a:solidFill>
                            <a:srgbClr val="000000"/>
                          </a:solidFill>
                          <a:effectLst/>
                          <a:latin typeface="Calibri" panose="020F0502020204030204" pitchFamily="34" charset="0"/>
                        </a:rPr>
                        <a:t> </a:t>
                      </a:r>
                    </a:p>
                  </a:txBody>
                  <a:tcPr marL="3240" marR="3240" marT="324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70333207"/>
                  </a:ext>
                </a:extLst>
              </a:tr>
              <a:tr h="180000">
                <a:tc rowSpan="3">
                  <a:txBody>
                    <a:bodyPr/>
                    <a:lstStyle/>
                    <a:p>
                      <a:pPr algn="ctr" fontAlgn="ctr"/>
                      <a:r>
                        <a:rPr lang="fr-FR" sz="900" b="0" i="0" u="none" strike="noStrike">
                          <a:solidFill>
                            <a:srgbClr val="FFFFFF"/>
                          </a:solidFill>
                          <a:effectLst/>
                          <a:latin typeface="Calibri" panose="020F0502020204030204" pitchFamily="34" charset="0"/>
                        </a:rPr>
                        <a:t> MALAYSIA</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D0D0D"/>
                    </a:solidFill>
                  </a:tcPr>
                </a:tc>
                <a:tc>
                  <a:txBody>
                    <a:bodyPr/>
                    <a:lstStyle/>
                    <a:p>
                      <a:pPr algn="l" fontAlgn="ctr"/>
                      <a:r>
                        <a:rPr lang="fr-FR" sz="900" b="0" i="0" u="none" strike="noStrike">
                          <a:solidFill>
                            <a:srgbClr val="000000"/>
                          </a:solidFill>
                          <a:effectLst/>
                          <a:latin typeface="Calibri" panose="020F0502020204030204" pitchFamily="34" charset="0"/>
                        </a:rPr>
                        <a:t>Consummed quantity</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6A6A6"/>
                    </a:solidFill>
                  </a:tcPr>
                </a:tc>
                <a:tc>
                  <a:txBody>
                    <a:bodyPr/>
                    <a:lstStyle/>
                    <a:p>
                      <a:pPr algn="ctr" fontAlgn="b"/>
                      <a:r>
                        <a:rPr lang="fr-FR" sz="900" b="0" i="0" u="none" strike="noStrike">
                          <a:solidFill>
                            <a:srgbClr val="000000"/>
                          </a:solidFill>
                          <a:effectLst/>
                          <a:latin typeface="Calibri" panose="020F0502020204030204" pitchFamily="34" charset="0"/>
                        </a:rPr>
                        <a:t>520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panose="020F0502020204030204" pitchFamily="34" charset="0"/>
                        </a:rPr>
                        <a:t>777</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panose="020F0502020204030204" pitchFamily="34" charset="0"/>
                        </a:rPr>
                        <a:t>597</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panose="020F0502020204030204" pitchFamily="34" charset="0"/>
                        </a:rPr>
                        <a:t>634</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fr-FR" sz="900" b="0" i="0" u="none" strike="noStrike">
                          <a:solidFill>
                            <a:srgbClr val="000000"/>
                          </a:solidFill>
                          <a:effectLst/>
                          <a:latin typeface="Calibri" panose="020F0502020204030204" pitchFamily="34" charset="0"/>
                        </a:rPr>
                        <a:t>406</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fr-FR" sz="900" b="0" i="0" u="none" strike="noStrike">
                          <a:solidFill>
                            <a:srgbClr val="000000"/>
                          </a:solidFill>
                          <a:effectLst/>
                          <a:latin typeface="Calibri" panose="020F0502020204030204" pitchFamily="34" charset="0"/>
                        </a:rPr>
                        <a:t>587</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b"/>
                      <a:r>
                        <a:rPr lang="fr-FR" sz="900" b="0" i="0" u="none" strike="noStrike">
                          <a:solidFill>
                            <a:srgbClr val="000000"/>
                          </a:solidFill>
                          <a:effectLst/>
                          <a:latin typeface="Calibri" panose="020F0502020204030204" pitchFamily="34" charset="0"/>
                        </a:rPr>
                        <a:t>586</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b"/>
                      <a:r>
                        <a:rPr lang="fr-FR" sz="900" b="0" i="0" u="none" strike="noStrike">
                          <a:solidFill>
                            <a:srgbClr val="000000"/>
                          </a:solidFill>
                          <a:effectLst/>
                          <a:latin typeface="Calibri" panose="020F0502020204030204" pitchFamily="34" charset="0"/>
                        </a:rPr>
                        <a:t>589</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b"/>
                      <a:r>
                        <a:rPr lang="fr-FR" sz="900" b="0" i="0" u="none" strike="noStrike">
                          <a:solidFill>
                            <a:srgbClr val="000000"/>
                          </a:solidFill>
                          <a:effectLst/>
                          <a:latin typeface="Calibri" panose="020F0502020204030204" pitchFamily="34" charset="0"/>
                        </a:rPr>
                        <a:t>589</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b"/>
                      <a:r>
                        <a:rPr lang="fr-FR" sz="900" b="0" i="0" u="none" strike="noStrike">
                          <a:solidFill>
                            <a:srgbClr val="000000"/>
                          </a:solidFill>
                          <a:effectLst/>
                          <a:latin typeface="Calibri" panose="020F0502020204030204" pitchFamily="34" charset="0"/>
                        </a:rPr>
                        <a:t>586</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b"/>
                      <a:r>
                        <a:rPr lang="fr-FR" sz="900" b="0" i="0" u="none" strike="noStrike">
                          <a:solidFill>
                            <a:srgbClr val="000000"/>
                          </a:solidFill>
                          <a:effectLst/>
                          <a:latin typeface="Calibri" panose="020F0502020204030204" pitchFamily="34" charset="0"/>
                        </a:rPr>
                        <a:t>591</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b"/>
                      <a:r>
                        <a:rPr lang="fr-FR" sz="900" b="0" i="0" u="none" strike="noStrike">
                          <a:solidFill>
                            <a:srgbClr val="000000"/>
                          </a:solidFill>
                          <a:effectLst/>
                          <a:latin typeface="Calibri" panose="020F0502020204030204" pitchFamily="34" charset="0"/>
                        </a:rPr>
                        <a:t>298</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l" fontAlgn="b"/>
                      <a:r>
                        <a:rPr lang="fr-FR" sz="900" b="0" i="0" u="none" strike="noStrike">
                          <a:solidFill>
                            <a:srgbClr val="595959"/>
                          </a:solidFill>
                          <a:effectLst/>
                          <a:latin typeface="Calibri" panose="020F0502020204030204" pitchFamily="34" charset="0"/>
                        </a:rPr>
                        <a:t>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b"/>
                      <a:r>
                        <a:rPr lang="fr-FR" sz="900" b="0" i="0" u="none" strike="noStrike">
                          <a:solidFill>
                            <a:srgbClr val="000000"/>
                          </a:solidFill>
                          <a:effectLst/>
                          <a:latin typeface="Calibri" panose="020F0502020204030204" pitchFamily="34" charset="0"/>
                        </a:rPr>
                        <a:t>6 759</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819058706"/>
                  </a:ext>
                </a:extLst>
              </a:tr>
              <a:tr h="180000">
                <a:tc vMerge="1">
                  <a:txBody>
                    <a:bodyPr/>
                    <a:lstStyle/>
                    <a:p>
                      <a:endParaRPr lang="fr-FR"/>
                    </a:p>
                  </a:txBody>
                  <a:tcPr/>
                </a:tc>
                <a:tc>
                  <a:txBody>
                    <a:bodyPr/>
                    <a:lstStyle/>
                    <a:p>
                      <a:pPr algn="l" fontAlgn="ctr"/>
                      <a:r>
                        <a:rPr lang="fr-FR" sz="900" b="0" i="0" u="none" strike="noStrike">
                          <a:solidFill>
                            <a:srgbClr val="000000"/>
                          </a:solidFill>
                          <a:effectLst/>
                          <a:latin typeface="Calibri" panose="020F0502020204030204" pitchFamily="34" charset="0"/>
                        </a:rPr>
                        <a:t>Hegded quantity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6A6A6"/>
                    </a:solidFill>
                  </a:tcPr>
                </a:tc>
                <a:tc>
                  <a:txBody>
                    <a:bodyPr/>
                    <a:lstStyle/>
                    <a:p>
                      <a:pPr algn="ctr" fontAlgn="b"/>
                      <a:r>
                        <a:rPr lang="fr-FR" sz="900" b="0" i="0" u="none" strike="noStrike">
                          <a:solidFill>
                            <a:srgbClr val="000000"/>
                          </a:solidFill>
                          <a:effectLst/>
                          <a:latin typeface="Calibri" panose="020F0502020204030204" pitchFamily="34" charset="0"/>
                        </a:rPr>
                        <a:t>33</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panose="020F0502020204030204" pitchFamily="34" charset="0"/>
                        </a:rPr>
                        <a:t>40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panose="020F0502020204030204" pitchFamily="34" charset="0"/>
                        </a:rPr>
                        <a:t>40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panose="020F0502020204030204" pitchFamily="34" charset="0"/>
                        </a:rPr>
                        <a:t>33</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fr-FR" sz="900" b="0" i="0" u="none" strike="noStrike">
                          <a:solidFill>
                            <a:srgbClr val="000000"/>
                          </a:solidFill>
                          <a:effectLst/>
                          <a:latin typeface="Calibri" panose="020F0502020204030204" pitchFamily="34" charset="0"/>
                        </a:rPr>
                        <a:t>35</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fr-FR" sz="900" b="0" i="0" u="none" strike="noStrike">
                          <a:solidFill>
                            <a:srgbClr val="000000"/>
                          </a:solidFill>
                          <a:effectLst/>
                          <a:latin typeface="Calibri" panose="020F0502020204030204" pitchFamily="34" charset="0"/>
                        </a:rPr>
                        <a:t>42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900" b="0" i="0" u="none" strike="noStrike">
                          <a:solidFill>
                            <a:srgbClr val="000000"/>
                          </a:solidFill>
                          <a:effectLst/>
                          <a:latin typeface="Calibri" panose="020F0502020204030204" pitchFamily="34" charset="0"/>
                        </a:rPr>
                        <a:t>52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900" b="0" i="0" u="none" strike="noStrike">
                          <a:solidFill>
                            <a:srgbClr val="000000"/>
                          </a:solidFill>
                          <a:effectLst/>
                          <a:latin typeface="Calibri" panose="020F0502020204030204" pitchFamily="34" charset="0"/>
                        </a:rPr>
                        <a:t>43</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900" b="0" i="0" u="none" strike="noStrike">
                          <a:solidFill>
                            <a:srgbClr val="000000"/>
                          </a:solidFill>
                          <a:effectLst/>
                          <a:latin typeface="Calibri" panose="020F0502020204030204" pitchFamily="34" charset="0"/>
                        </a:rPr>
                        <a:t>42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900" b="0" i="0" u="none" strike="noStrike">
                          <a:solidFill>
                            <a:srgbClr val="000000"/>
                          </a:solidFill>
                          <a:effectLst/>
                          <a:latin typeface="Calibri" panose="020F0502020204030204" pitchFamily="34" charset="0"/>
                        </a:rPr>
                        <a:t>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900" b="0" i="0" u="none" strike="noStrike">
                          <a:solidFill>
                            <a:srgbClr val="000000"/>
                          </a:solidFill>
                          <a:effectLst/>
                          <a:latin typeface="Calibri" panose="020F0502020204030204" pitchFamily="34" charset="0"/>
                        </a:rPr>
                        <a:t>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900" b="0" i="0" u="none" strike="noStrike">
                          <a:solidFill>
                            <a:srgbClr val="000000"/>
                          </a:solidFill>
                          <a:effectLst/>
                          <a:latin typeface="Calibri" panose="020F0502020204030204" pitchFamily="34" charset="0"/>
                        </a:rPr>
                        <a:t>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900" b="0" i="0" u="none" strike="noStrike">
                          <a:solidFill>
                            <a:srgbClr val="595959"/>
                          </a:solidFill>
                          <a:effectLst/>
                          <a:latin typeface="Calibri" panose="020F0502020204030204" pitchFamily="34" charset="0"/>
                        </a:rPr>
                        <a:t>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b"/>
                      <a:r>
                        <a:rPr lang="fr-FR" sz="900" b="0" i="0" u="none" strike="noStrike">
                          <a:solidFill>
                            <a:srgbClr val="000000"/>
                          </a:solidFill>
                          <a:effectLst/>
                          <a:latin typeface="Calibri" panose="020F0502020204030204" pitchFamily="34" charset="0"/>
                        </a:rPr>
                        <a:t>361</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579053716"/>
                  </a:ext>
                </a:extLst>
              </a:tr>
              <a:tr h="180000">
                <a:tc vMerge="1">
                  <a:txBody>
                    <a:bodyPr/>
                    <a:lstStyle/>
                    <a:p>
                      <a:endParaRPr lang="fr-FR"/>
                    </a:p>
                  </a:txBody>
                  <a:tcPr/>
                </a:tc>
                <a:tc>
                  <a:txBody>
                    <a:bodyPr/>
                    <a:lstStyle/>
                    <a:p>
                      <a:pPr algn="l" fontAlgn="ctr"/>
                      <a:r>
                        <a:rPr lang="fr-FR" sz="900" b="0" i="0" u="none" strike="noStrike">
                          <a:solidFill>
                            <a:srgbClr val="000000"/>
                          </a:solidFill>
                          <a:effectLst/>
                          <a:latin typeface="Calibri" panose="020F0502020204030204" pitchFamily="34" charset="0"/>
                        </a:rPr>
                        <a:t>Hedge ratio</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6A6A6"/>
                    </a:solidFill>
                  </a:tcPr>
                </a:tc>
                <a:tc>
                  <a:txBody>
                    <a:bodyPr/>
                    <a:lstStyle/>
                    <a:p>
                      <a:pPr algn="ctr" fontAlgn="b"/>
                      <a:r>
                        <a:rPr lang="fr-FR" sz="900" b="1" i="1" u="none" strike="noStrike">
                          <a:solidFill>
                            <a:srgbClr val="000000"/>
                          </a:solidFill>
                          <a:effectLst/>
                          <a:latin typeface="Calibri" panose="020F0502020204030204" pitchFamily="34" charset="0"/>
                        </a:rPr>
                        <a:t>6%</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1" i="1" u="none" strike="noStrike">
                          <a:solidFill>
                            <a:srgbClr val="000000"/>
                          </a:solidFill>
                          <a:effectLst/>
                          <a:latin typeface="Calibri" panose="020F0502020204030204" pitchFamily="34" charset="0"/>
                        </a:rPr>
                        <a:t>5%</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1" i="1" u="none" strike="noStrike">
                          <a:solidFill>
                            <a:srgbClr val="000000"/>
                          </a:solidFill>
                          <a:effectLst/>
                          <a:latin typeface="Calibri" panose="020F0502020204030204" pitchFamily="34" charset="0"/>
                        </a:rPr>
                        <a:t>7%</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1" i="1" u="none" strike="noStrike">
                          <a:solidFill>
                            <a:srgbClr val="000000"/>
                          </a:solidFill>
                          <a:effectLst/>
                          <a:latin typeface="Calibri" panose="020F0502020204030204" pitchFamily="34" charset="0"/>
                        </a:rPr>
                        <a:t>5%</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fr-FR" sz="900" b="1" i="1" u="none" strike="noStrike">
                          <a:solidFill>
                            <a:srgbClr val="000000"/>
                          </a:solidFill>
                          <a:effectLst/>
                          <a:latin typeface="Calibri" panose="020F0502020204030204" pitchFamily="34" charset="0"/>
                        </a:rPr>
                        <a:t>9%</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fr-FR" sz="900" b="1" i="1" u="none" strike="noStrike">
                          <a:solidFill>
                            <a:srgbClr val="000000"/>
                          </a:solidFill>
                          <a:effectLst/>
                          <a:latin typeface="Calibri" panose="020F0502020204030204" pitchFamily="34" charset="0"/>
                        </a:rPr>
                        <a:t>7%</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900" b="1" i="1" u="none" strike="noStrike">
                          <a:solidFill>
                            <a:srgbClr val="000000"/>
                          </a:solidFill>
                          <a:effectLst/>
                          <a:latin typeface="Calibri" panose="020F0502020204030204" pitchFamily="34" charset="0"/>
                        </a:rPr>
                        <a:t>9%</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900" b="1" i="1" u="none" strike="noStrike">
                          <a:solidFill>
                            <a:srgbClr val="000000"/>
                          </a:solidFill>
                          <a:effectLst/>
                          <a:latin typeface="Calibri" panose="020F0502020204030204" pitchFamily="34" charset="0"/>
                        </a:rPr>
                        <a:t>7%</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900" b="1" i="1" u="none" strike="noStrike">
                          <a:solidFill>
                            <a:srgbClr val="000000"/>
                          </a:solidFill>
                          <a:effectLst/>
                          <a:latin typeface="Calibri" panose="020F0502020204030204" pitchFamily="34" charset="0"/>
                        </a:rPr>
                        <a:t>7%</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900" b="1" i="1" u="none" strike="noStrike">
                          <a:solidFill>
                            <a:srgbClr val="000000"/>
                          </a:solidFill>
                          <a:effectLst/>
                          <a:latin typeface="Calibri" panose="020F0502020204030204" pitchFamily="34" charset="0"/>
                        </a:rPr>
                        <a:t>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900" b="1" i="1" u="none" strike="noStrike">
                          <a:solidFill>
                            <a:srgbClr val="000000"/>
                          </a:solidFill>
                          <a:effectLst/>
                          <a:latin typeface="Calibri" panose="020F0502020204030204" pitchFamily="34" charset="0"/>
                        </a:rPr>
                        <a:t>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900" b="1" i="1" u="none" strike="noStrike">
                          <a:solidFill>
                            <a:srgbClr val="000000"/>
                          </a:solidFill>
                          <a:effectLst/>
                          <a:latin typeface="Calibri" panose="020F0502020204030204" pitchFamily="34" charset="0"/>
                        </a:rPr>
                        <a:t>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900" b="0" i="0" u="none" strike="noStrike">
                          <a:solidFill>
                            <a:srgbClr val="595959"/>
                          </a:solidFill>
                          <a:effectLst/>
                          <a:latin typeface="Calibri" panose="020F0502020204030204" pitchFamily="34" charset="0"/>
                        </a:rPr>
                        <a:t>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b"/>
                      <a:r>
                        <a:rPr lang="fr-FR" sz="900" b="1" i="1" u="none" strike="noStrike" dirty="0">
                          <a:solidFill>
                            <a:srgbClr val="000000"/>
                          </a:solidFill>
                          <a:effectLst/>
                          <a:latin typeface="Calibri" panose="020F0502020204030204" pitchFamily="34" charset="0"/>
                        </a:rPr>
                        <a:t>5%</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011196143"/>
                  </a:ext>
                </a:extLst>
              </a:tr>
              <a:tr h="65751">
                <a:tc>
                  <a:txBody>
                    <a:bodyPr/>
                    <a:lstStyle/>
                    <a:p>
                      <a:pPr algn="l" fontAlgn="b"/>
                      <a:endParaRPr lang="fr-FR" sz="100" b="0" i="0" u="none" strike="noStrike" dirty="0">
                        <a:solidFill>
                          <a:srgbClr val="000000"/>
                        </a:solidFill>
                        <a:effectLst/>
                        <a:latin typeface="Calibri" panose="020F0502020204030204" pitchFamily="34" charset="0"/>
                      </a:endParaRPr>
                    </a:p>
                  </a:txBody>
                  <a:tcPr marL="3240" marR="3240" marT="324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100" b="0" i="0" u="none" strike="noStrike">
                          <a:solidFill>
                            <a:srgbClr val="000000"/>
                          </a:solidFill>
                          <a:effectLst/>
                          <a:latin typeface="Calibri" panose="020F0502020204030204" pitchFamily="34" charset="0"/>
                        </a:rPr>
                        <a:t> </a:t>
                      </a:r>
                    </a:p>
                  </a:txBody>
                  <a:tcPr marL="3240" marR="3240" marT="324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endParaRPr lang="fr-FR" sz="100" b="1" i="1" u="none" strike="noStrike">
                        <a:solidFill>
                          <a:srgbClr val="000000"/>
                        </a:solidFill>
                        <a:effectLst/>
                        <a:latin typeface="Calibri" panose="020F0502020204030204" pitchFamily="34" charset="0"/>
                      </a:endParaRPr>
                    </a:p>
                  </a:txBody>
                  <a:tcPr marL="3240" marR="3240" marT="324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endParaRPr lang="fr-FR" sz="100" b="1" i="1" u="none" strike="noStrike">
                        <a:solidFill>
                          <a:srgbClr val="000000"/>
                        </a:solidFill>
                        <a:effectLst/>
                        <a:latin typeface="Calibri" panose="020F0502020204030204" pitchFamily="34" charset="0"/>
                      </a:endParaRPr>
                    </a:p>
                  </a:txBody>
                  <a:tcPr marL="3240" marR="3240" marT="324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endParaRPr lang="fr-FR" sz="100" b="1" i="1" u="none" strike="noStrike">
                        <a:solidFill>
                          <a:srgbClr val="000000"/>
                        </a:solidFill>
                        <a:effectLst/>
                        <a:latin typeface="Calibri" panose="020F0502020204030204" pitchFamily="34" charset="0"/>
                      </a:endParaRPr>
                    </a:p>
                  </a:txBody>
                  <a:tcPr marL="3240" marR="3240" marT="324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100" b="1" i="1" u="none" strike="noStrike">
                          <a:solidFill>
                            <a:srgbClr val="000000"/>
                          </a:solidFill>
                          <a:effectLst/>
                          <a:latin typeface="Calibri" panose="020F0502020204030204" pitchFamily="34" charset="0"/>
                        </a:rPr>
                        <a:t> </a:t>
                      </a:r>
                    </a:p>
                  </a:txBody>
                  <a:tcPr marL="3240" marR="3240" marT="324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fr-FR" sz="100" b="1" i="1" u="none" strike="noStrike">
                          <a:solidFill>
                            <a:srgbClr val="000000"/>
                          </a:solidFill>
                          <a:effectLst/>
                          <a:latin typeface="Calibri" panose="020F0502020204030204" pitchFamily="34" charset="0"/>
                        </a:rPr>
                        <a:t> </a:t>
                      </a:r>
                    </a:p>
                  </a:txBody>
                  <a:tcPr marL="3240" marR="3240" marT="324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endParaRPr lang="fr-FR" sz="100" b="1" i="1" u="none" strike="noStrike">
                        <a:solidFill>
                          <a:srgbClr val="000000"/>
                        </a:solidFill>
                        <a:effectLst/>
                        <a:latin typeface="Calibri" panose="020F0502020204030204" pitchFamily="34" charset="0"/>
                      </a:endParaRPr>
                    </a:p>
                  </a:txBody>
                  <a:tcPr marL="3240" marR="3240" marT="324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100" b="1" i="1" u="none" strike="noStrike">
                          <a:solidFill>
                            <a:srgbClr val="000000"/>
                          </a:solidFill>
                          <a:effectLst/>
                          <a:latin typeface="Calibri" panose="020F0502020204030204" pitchFamily="34" charset="0"/>
                        </a:rPr>
                        <a:t> </a:t>
                      </a:r>
                    </a:p>
                  </a:txBody>
                  <a:tcPr marL="3240" marR="3240" marT="324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100" b="1" i="1" u="none" strike="noStrike">
                          <a:solidFill>
                            <a:srgbClr val="000000"/>
                          </a:solidFill>
                          <a:effectLst/>
                          <a:latin typeface="Calibri" panose="020F0502020204030204" pitchFamily="34" charset="0"/>
                        </a:rPr>
                        <a:t> </a:t>
                      </a:r>
                    </a:p>
                  </a:txBody>
                  <a:tcPr marL="3240" marR="3240" marT="324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100" b="1" i="1" u="none" strike="noStrike">
                          <a:solidFill>
                            <a:srgbClr val="000000"/>
                          </a:solidFill>
                          <a:effectLst/>
                          <a:latin typeface="Calibri" panose="020F0502020204030204" pitchFamily="34" charset="0"/>
                        </a:rPr>
                        <a:t> </a:t>
                      </a:r>
                    </a:p>
                  </a:txBody>
                  <a:tcPr marL="3240" marR="3240" marT="324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100" b="1" i="1" u="none" strike="noStrike">
                          <a:solidFill>
                            <a:srgbClr val="000000"/>
                          </a:solidFill>
                          <a:effectLst/>
                          <a:latin typeface="Calibri" panose="020F0502020204030204" pitchFamily="34" charset="0"/>
                        </a:rPr>
                        <a:t> </a:t>
                      </a:r>
                    </a:p>
                  </a:txBody>
                  <a:tcPr marL="3240" marR="3240" marT="324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100" b="1" i="1" u="none" strike="noStrike">
                          <a:solidFill>
                            <a:srgbClr val="000000"/>
                          </a:solidFill>
                          <a:effectLst/>
                          <a:latin typeface="Calibri" panose="020F0502020204030204" pitchFamily="34" charset="0"/>
                        </a:rPr>
                        <a:t> </a:t>
                      </a:r>
                    </a:p>
                  </a:txBody>
                  <a:tcPr marL="3240" marR="3240" marT="324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100" b="1" i="1" u="none" strike="noStrike">
                          <a:solidFill>
                            <a:srgbClr val="000000"/>
                          </a:solidFill>
                          <a:effectLst/>
                          <a:latin typeface="Calibri" panose="020F0502020204030204" pitchFamily="34" charset="0"/>
                        </a:rPr>
                        <a:t> </a:t>
                      </a:r>
                    </a:p>
                  </a:txBody>
                  <a:tcPr marL="3240" marR="3240" marT="324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100" b="0" i="0" u="none" strike="noStrike">
                          <a:solidFill>
                            <a:srgbClr val="000000"/>
                          </a:solidFill>
                          <a:effectLst/>
                          <a:latin typeface="Calibri" panose="020F0502020204030204" pitchFamily="34" charset="0"/>
                        </a:rPr>
                        <a:t> </a:t>
                      </a:r>
                    </a:p>
                  </a:txBody>
                  <a:tcPr marL="3240" marR="3240" marT="3240" marB="0" anchor="ctr">
                    <a:lnL>
                      <a:noFill/>
                    </a:lnL>
                    <a:lnR>
                      <a:noFill/>
                    </a:lnR>
                    <a:lnT>
                      <a:noFill/>
                    </a:lnT>
                    <a:lnB>
                      <a:noFill/>
                    </a:lnB>
                    <a:solidFill>
                      <a:srgbClr val="FFFFFF"/>
                    </a:solidFill>
                  </a:tcPr>
                </a:tc>
                <a:tc>
                  <a:txBody>
                    <a:bodyPr/>
                    <a:lstStyle/>
                    <a:p>
                      <a:pPr algn="ctr" fontAlgn="b"/>
                      <a:r>
                        <a:rPr lang="fr-FR" sz="100" b="1" i="1" u="none" strike="noStrike" dirty="0">
                          <a:solidFill>
                            <a:srgbClr val="000000"/>
                          </a:solidFill>
                          <a:effectLst/>
                          <a:latin typeface="Calibri" panose="020F0502020204030204" pitchFamily="34" charset="0"/>
                        </a:rPr>
                        <a:t> </a:t>
                      </a:r>
                    </a:p>
                  </a:txBody>
                  <a:tcPr marL="3240" marR="3240" marT="324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944737544"/>
                  </a:ext>
                </a:extLst>
              </a:tr>
              <a:tr h="180000">
                <a:tc rowSpan="3">
                  <a:txBody>
                    <a:bodyPr/>
                    <a:lstStyle/>
                    <a:p>
                      <a:pPr algn="ctr" fontAlgn="ctr"/>
                      <a:r>
                        <a:rPr lang="fr-FR" sz="900" b="0" i="0" u="none" strike="noStrike">
                          <a:solidFill>
                            <a:srgbClr val="FFFFFF"/>
                          </a:solidFill>
                          <a:effectLst/>
                          <a:latin typeface="Calibri" panose="020F0502020204030204" pitchFamily="34" charset="0"/>
                        </a:rPr>
                        <a:t>BRAZIL</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D0D0D"/>
                    </a:solidFill>
                  </a:tcPr>
                </a:tc>
                <a:tc>
                  <a:txBody>
                    <a:bodyPr/>
                    <a:lstStyle/>
                    <a:p>
                      <a:pPr algn="l" fontAlgn="ctr"/>
                      <a:r>
                        <a:rPr lang="fr-FR" sz="900" b="0" i="0" u="none" strike="noStrike">
                          <a:solidFill>
                            <a:srgbClr val="000000"/>
                          </a:solidFill>
                          <a:effectLst/>
                          <a:latin typeface="Calibri" panose="020F0502020204030204" pitchFamily="34" charset="0"/>
                        </a:rPr>
                        <a:t>Consummed quantity</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6A6A6"/>
                    </a:solidFill>
                  </a:tcPr>
                </a:tc>
                <a:tc>
                  <a:txBody>
                    <a:bodyPr/>
                    <a:lstStyle/>
                    <a:p>
                      <a:pPr algn="ctr" fontAlgn="b"/>
                      <a:r>
                        <a:rPr lang="fr-FR" sz="900" b="0" i="0" u="none" strike="noStrike">
                          <a:solidFill>
                            <a:srgbClr val="000000"/>
                          </a:solidFill>
                          <a:effectLst/>
                          <a:latin typeface="Calibri" panose="020F0502020204030204" pitchFamily="34" charset="0"/>
                        </a:rPr>
                        <a:t>614</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panose="020F0502020204030204" pitchFamily="34" charset="0"/>
                        </a:rPr>
                        <a:t>241</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panose="020F0502020204030204" pitchFamily="34" charset="0"/>
                        </a:rPr>
                        <a:t>573</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panose="020F0502020204030204" pitchFamily="34" charset="0"/>
                        </a:rPr>
                        <a:t>327</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fr-FR" sz="900" b="0" i="0" u="none" strike="noStrike">
                          <a:solidFill>
                            <a:srgbClr val="000000"/>
                          </a:solidFill>
                          <a:effectLst/>
                          <a:latin typeface="Calibri" panose="020F0502020204030204" pitchFamily="34" charset="0"/>
                        </a:rPr>
                        <a:t>280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fr-FR" sz="900" b="0" i="0" u="none" strike="noStrike">
                          <a:solidFill>
                            <a:srgbClr val="000000"/>
                          </a:solidFill>
                          <a:effectLst/>
                          <a:latin typeface="Calibri" panose="020F0502020204030204" pitchFamily="34" charset="0"/>
                        </a:rPr>
                        <a:t>410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b"/>
                      <a:r>
                        <a:rPr lang="fr-FR" sz="900" b="0" i="0" u="none" strike="noStrike">
                          <a:solidFill>
                            <a:srgbClr val="000000"/>
                          </a:solidFill>
                          <a:effectLst/>
                          <a:latin typeface="Calibri" panose="020F0502020204030204" pitchFamily="34" charset="0"/>
                        </a:rPr>
                        <a:t>307</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b"/>
                      <a:r>
                        <a:rPr lang="fr-FR" sz="900" b="0" i="0" u="none" strike="noStrike">
                          <a:solidFill>
                            <a:srgbClr val="000000"/>
                          </a:solidFill>
                          <a:effectLst/>
                          <a:latin typeface="Calibri" panose="020F0502020204030204" pitchFamily="34" charset="0"/>
                        </a:rPr>
                        <a:t>323</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b"/>
                      <a:r>
                        <a:rPr lang="fr-FR" sz="900" b="0" i="0" u="none" strike="noStrike">
                          <a:solidFill>
                            <a:srgbClr val="000000"/>
                          </a:solidFill>
                          <a:effectLst/>
                          <a:latin typeface="Calibri" panose="020F0502020204030204" pitchFamily="34" charset="0"/>
                        </a:rPr>
                        <a:t>319</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b"/>
                      <a:r>
                        <a:rPr lang="fr-FR" sz="900" b="0" i="0" u="none" strike="noStrike">
                          <a:solidFill>
                            <a:srgbClr val="000000"/>
                          </a:solidFill>
                          <a:effectLst/>
                          <a:latin typeface="Calibri" panose="020F0502020204030204" pitchFamily="34" charset="0"/>
                        </a:rPr>
                        <a:t>257</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b"/>
                      <a:r>
                        <a:rPr lang="fr-FR" sz="900" b="0" i="0" u="none" strike="noStrike">
                          <a:solidFill>
                            <a:srgbClr val="000000"/>
                          </a:solidFill>
                          <a:effectLst/>
                          <a:latin typeface="Calibri" panose="020F0502020204030204" pitchFamily="34" charset="0"/>
                        </a:rPr>
                        <a:t>257</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b"/>
                      <a:r>
                        <a:rPr lang="fr-FR" sz="900" b="0" i="0" u="none" strike="noStrike">
                          <a:solidFill>
                            <a:srgbClr val="000000"/>
                          </a:solidFill>
                          <a:effectLst/>
                          <a:latin typeface="Calibri" panose="020F0502020204030204" pitchFamily="34" charset="0"/>
                        </a:rPr>
                        <a:t>257</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l" fontAlgn="b"/>
                      <a:r>
                        <a:rPr lang="fr-FR" sz="900" b="0" i="0" u="none" strike="noStrike">
                          <a:solidFill>
                            <a:srgbClr val="000000"/>
                          </a:solidFill>
                          <a:effectLst/>
                          <a:latin typeface="Calibri" panose="020F0502020204030204" pitchFamily="34" charset="0"/>
                        </a:rPr>
                        <a:t>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b"/>
                      <a:r>
                        <a:rPr lang="fr-FR" sz="900" b="0" i="0" u="none" strike="noStrike">
                          <a:solidFill>
                            <a:srgbClr val="000000"/>
                          </a:solidFill>
                          <a:effectLst/>
                          <a:latin typeface="Calibri" panose="020F0502020204030204" pitchFamily="34" charset="0"/>
                        </a:rPr>
                        <a:t>4 164</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972605964"/>
                  </a:ext>
                </a:extLst>
              </a:tr>
              <a:tr h="180000">
                <a:tc vMerge="1">
                  <a:txBody>
                    <a:bodyPr/>
                    <a:lstStyle/>
                    <a:p>
                      <a:endParaRPr lang="fr-FR"/>
                    </a:p>
                  </a:txBody>
                  <a:tcPr/>
                </a:tc>
                <a:tc>
                  <a:txBody>
                    <a:bodyPr/>
                    <a:lstStyle/>
                    <a:p>
                      <a:pPr algn="l" fontAlgn="ctr"/>
                      <a:r>
                        <a:rPr lang="fr-FR" sz="900" b="0" i="0" u="none" strike="noStrike">
                          <a:solidFill>
                            <a:srgbClr val="000000"/>
                          </a:solidFill>
                          <a:effectLst/>
                          <a:latin typeface="Calibri" panose="020F0502020204030204" pitchFamily="34" charset="0"/>
                        </a:rPr>
                        <a:t>Hegded quantity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6A6A6"/>
                    </a:solidFill>
                  </a:tcPr>
                </a:tc>
                <a:tc>
                  <a:txBody>
                    <a:bodyPr/>
                    <a:lstStyle/>
                    <a:p>
                      <a:pPr algn="ctr" fontAlgn="b"/>
                      <a:r>
                        <a:rPr lang="fr-FR" sz="900" b="0" i="0" u="none" strike="noStrike">
                          <a:solidFill>
                            <a:srgbClr val="000000"/>
                          </a:solidFill>
                          <a:effectLst/>
                          <a:latin typeface="Calibri" panose="020F0502020204030204" pitchFamily="34" charset="0"/>
                        </a:rPr>
                        <a:t>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panose="020F0502020204030204" pitchFamily="34" charset="0"/>
                        </a:rPr>
                        <a:t>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panose="020F0502020204030204" pitchFamily="34" charset="0"/>
                        </a:rPr>
                        <a:t>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900" b="0" i="0" u="none" strike="noStrike">
                          <a:solidFill>
                            <a:srgbClr val="000000"/>
                          </a:solidFill>
                          <a:effectLst/>
                          <a:latin typeface="Calibri" panose="020F0502020204030204" pitchFamily="34" charset="0"/>
                        </a:rPr>
                        <a:t>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fr-FR" sz="900" b="0" i="0" u="none" strike="noStrike">
                          <a:solidFill>
                            <a:srgbClr val="000000"/>
                          </a:solidFill>
                          <a:effectLst/>
                          <a:latin typeface="Calibri" panose="020F0502020204030204" pitchFamily="34" charset="0"/>
                        </a:rPr>
                        <a:t>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fr-FR" sz="900" b="0" i="0" u="none" strike="noStrike">
                          <a:solidFill>
                            <a:srgbClr val="000000"/>
                          </a:solidFill>
                          <a:effectLst/>
                          <a:latin typeface="Calibri" panose="020F0502020204030204" pitchFamily="34" charset="0"/>
                        </a:rPr>
                        <a:t>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900" b="0" i="0" u="none" strike="noStrike">
                          <a:solidFill>
                            <a:srgbClr val="000000"/>
                          </a:solidFill>
                          <a:effectLst/>
                          <a:latin typeface="Calibri" panose="020F0502020204030204" pitchFamily="34" charset="0"/>
                        </a:rPr>
                        <a:t>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900" b="0" i="0" u="none" strike="noStrike">
                          <a:solidFill>
                            <a:srgbClr val="000000"/>
                          </a:solidFill>
                          <a:effectLst/>
                          <a:latin typeface="Calibri" panose="020F0502020204030204" pitchFamily="34" charset="0"/>
                        </a:rPr>
                        <a:t>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900" b="0" i="0" u="none" strike="noStrike">
                          <a:solidFill>
                            <a:srgbClr val="000000"/>
                          </a:solidFill>
                          <a:effectLst/>
                          <a:latin typeface="Calibri" panose="020F0502020204030204" pitchFamily="34" charset="0"/>
                        </a:rPr>
                        <a:t>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900" b="0" i="0" u="none" strike="noStrike">
                          <a:solidFill>
                            <a:srgbClr val="000000"/>
                          </a:solidFill>
                          <a:effectLst/>
                          <a:latin typeface="Calibri" panose="020F0502020204030204" pitchFamily="34" charset="0"/>
                        </a:rPr>
                        <a:t>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900" b="0" i="0" u="none" strike="noStrike">
                          <a:solidFill>
                            <a:srgbClr val="000000"/>
                          </a:solidFill>
                          <a:effectLst/>
                          <a:latin typeface="Calibri" panose="020F0502020204030204" pitchFamily="34" charset="0"/>
                        </a:rPr>
                        <a:t>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900" b="0" i="0" u="none" strike="noStrike">
                          <a:solidFill>
                            <a:srgbClr val="000000"/>
                          </a:solidFill>
                          <a:effectLst/>
                          <a:latin typeface="Calibri" panose="020F0502020204030204" pitchFamily="34" charset="0"/>
                        </a:rPr>
                        <a:t>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900" b="0" i="0" u="none" strike="noStrike">
                          <a:solidFill>
                            <a:srgbClr val="000000"/>
                          </a:solidFill>
                          <a:effectLst/>
                          <a:latin typeface="Calibri" panose="020F0502020204030204" pitchFamily="34" charset="0"/>
                        </a:rPr>
                        <a:t>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b"/>
                      <a:r>
                        <a:rPr lang="fr-FR" sz="900" b="0" i="0" u="none" strike="noStrike" dirty="0">
                          <a:solidFill>
                            <a:srgbClr val="000000"/>
                          </a:solidFill>
                          <a:effectLst/>
                          <a:latin typeface="Calibri" panose="020F0502020204030204" pitchFamily="34" charset="0"/>
                        </a:rPr>
                        <a:t>-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476979248"/>
                  </a:ext>
                </a:extLst>
              </a:tr>
              <a:tr h="180000">
                <a:tc vMerge="1">
                  <a:txBody>
                    <a:bodyPr/>
                    <a:lstStyle/>
                    <a:p>
                      <a:endParaRPr lang="fr-FR"/>
                    </a:p>
                  </a:txBody>
                  <a:tcPr/>
                </a:tc>
                <a:tc>
                  <a:txBody>
                    <a:bodyPr/>
                    <a:lstStyle/>
                    <a:p>
                      <a:pPr algn="l" fontAlgn="ctr"/>
                      <a:r>
                        <a:rPr lang="fr-FR" sz="900" b="0" i="0" u="none" strike="noStrike">
                          <a:solidFill>
                            <a:srgbClr val="000000"/>
                          </a:solidFill>
                          <a:effectLst/>
                          <a:latin typeface="Calibri" panose="020F0502020204030204" pitchFamily="34" charset="0"/>
                        </a:rPr>
                        <a:t>Hedge ratio</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6A6A6"/>
                    </a:solidFill>
                  </a:tcPr>
                </a:tc>
                <a:tc>
                  <a:txBody>
                    <a:bodyPr/>
                    <a:lstStyle/>
                    <a:p>
                      <a:pPr algn="ctr" fontAlgn="b"/>
                      <a:r>
                        <a:rPr lang="fr-FR" sz="900" b="1" i="1" u="none" strike="noStrike">
                          <a:solidFill>
                            <a:srgbClr val="000000"/>
                          </a:solidFill>
                          <a:effectLst/>
                          <a:latin typeface="Calibri" panose="020F0502020204030204" pitchFamily="34" charset="0"/>
                        </a:rPr>
                        <a:t>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1" i="1" u="none" strike="noStrike">
                          <a:solidFill>
                            <a:srgbClr val="000000"/>
                          </a:solidFill>
                          <a:effectLst/>
                          <a:latin typeface="Calibri" panose="020F0502020204030204" pitchFamily="34" charset="0"/>
                        </a:rPr>
                        <a:t>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1" i="1" u="none" strike="noStrike">
                          <a:solidFill>
                            <a:srgbClr val="000000"/>
                          </a:solidFill>
                          <a:effectLst/>
                          <a:latin typeface="Calibri" panose="020F0502020204030204" pitchFamily="34" charset="0"/>
                        </a:rPr>
                        <a:t>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900" b="1" i="1" u="none" strike="noStrike">
                          <a:solidFill>
                            <a:srgbClr val="000000"/>
                          </a:solidFill>
                          <a:effectLst/>
                          <a:latin typeface="Calibri" panose="020F0502020204030204" pitchFamily="34" charset="0"/>
                        </a:rPr>
                        <a:t>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fr-FR" sz="900" b="1" i="1" u="none" strike="noStrike">
                          <a:solidFill>
                            <a:srgbClr val="000000"/>
                          </a:solidFill>
                          <a:effectLst/>
                          <a:latin typeface="Calibri" panose="020F0502020204030204" pitchFamily="34" charset="0"/>
                        </a:rPr>
                        <a:t>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fr-FR" sz="900" b="1" i="1" u="none" strike="noStrike">
                          <a:solidFill>
                            <a:srgbClr val="000000"/>
                          </a:solidFill>
                          <a:effectLst/>
                          <a:latin typeface="Calibri" panose="020F0502020204030204" pitchFamily="34" charset="0"/>
                        </a:rPr>
                        <a:t>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900" b="1" i="1" u="none" strike="noStrike">
                          <a:solidFill>
                            <a:srgbClr val="000000"/>
                          </a:solidFill>
                          <a:effectLst/>
                          <a:latin typeface="Calibri" panose="020F0502020204030204" pitchFamily="34" charset="0"/>
                        </a:rPr>
                        <a:t>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900" b="1" i="1" u="none" strike="noStrike">
                          <a:solidFill>
                            <a:srgbClr val="000000"/>
                          </a:solidFill>
                          <a:effectLst/>
                          <a:latin typeface="Calibri" panose="020F0502020204030204" pitchFamily="34" charset="0"/>
                        </a:rPr>
                        <a:t>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900" b="1" i="1" u="none" strike="noStrike">
                          <a:solidFill>
                            <a:srgbClr val="000000"/>
                          </a:solidFill>
                          <a:effectLst/>
                          <a:latin typeface="Calibri" panose="020F0502020204030204" pitchFamily="34" charset="0"/>
                        </a:rPr>
                        <a:t>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900" b="1" i="1" u="none" strike="noStrike">
                          <a:solidFill>
                            <a:srgbClr val="000000"/>
                          </a:solidFill>
                          <a:effectLst/>
                          <a:latin typeface="Calibri" panose="020F0502020204030204" pitchFamily="34" charset="0"/>
                        </a:rPr>
                        <a:t>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900" b="1" i="1" u="none" strike="noStrike">
                          <a:solidFill>
                            <a:srgbClr val="000000"/>
                          </a:solidFill>
                          <a:effectLst/>
                          <a:latin typeface="Calibri" panose="020F0502020204030204" pitchFamily="34" charset="0"/>
                        </a:rPr>
                        <a:t>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900" b="1" i="1" u="none" strike="noStrike">
                          <a:solidFill>
                            <a:srgbClr val="000000"/>
                          </a:solidFill>
                          <a:effectLst/>
                          <a:latin typeface="Calibri" panose="020F0502020204030204" pitchFamily="34" charset="0"/>
                        </a:rPr>
                        <a:t>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900" b="0" i="0" u="none" strike="noStrike">
                          <a:solidFill>
                            <a:srgbClr val="000000"/>
                          </a:solidFill>
                          <a:effectLst/>
                          <a:latin typeface="Calibri" panose="020F0502020204030204" pitchFamily="34" charset="0"/>
                        </a:rPr>
                        <a:t>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b"/>
                      <a:r>
                        <a:rPr lang="fr-FR" sz="900" b="1" i="1" u="none" strike="noStrike" dirty="0">
                          <a:solidFill>
                            <a:srgbClr val="000000"/>
                          </a:solidFill>
                          <a:effectLst/>
                          <a:latin typeface="Calibri" panose="020F0502020204030204" pitchFamily="34" charset="0"/>
                        </a:rPr>
                        <a:t>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4232766607"/>
                  </a:ext>
                </a:extLst>
              </a:tr>
              <a:tr h="61149">
                <a:tc>
                  <a:txBody>
                    <a:bodyPr/>
                    <a:lstStyle/>
                    <a:p>
                      <a:pPr algn="l" fontAlgn="b"/>
                      <a:r>
                        <a:rPr lang="fr-FR" sz="100" b="0" i="0" u="none" strike="noStrike">
                          <a:solidFill>
                            <a:srgbClr val="000000"/>
                          </a:solidFill>
                          <a:effectLst/>
                          <a:latin typeface="Calibri" panose="020F0502020204030204" pitchFamily="34" charset="0"/>
                        </a:rPr>
                        <a:t> </a:t>
                      </a:r>
                    </a:p>
                  </a:txBody>
                  <a:tcPr marL="3240" marR="3240" marT="324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100" b="0" i="0" u="none" strike="noStrike">
                          <a:solidFill>
                            <a:srgbClr val="000000"/>
                          </a:solidFill>
                          <a:effectLst/>
                          <a:latin typeface="Calibri" panose="020F0502020204030204" pitchFamily="34" charset="0"/>
                        </a:rPr>
                        <a:t> </a:t>
                      </a:r>
                    </a:p>
                  </a:txBody>
                  <a:tcPr marL="3240" marR="3240" marT="324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100" b="0" i="0" u="none" strike="noStrike">
                          <a:solidFill>
                            <a:srgbClr val="000000"/>
                          </a:solidFill>
                          <a:effectLst/>
                          <a:latin typeface="Calibri" panose="020F0502020204030204" pitchFamily="34" charset="0"/>
                        </a:rPr>
                        <a:t> </a:t>
                      </a:r>
                    </a:p>
                  </a:txBody>
                  <a:tcPr marL="3240" marR="3240" marT="324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endParaRPr lang="fr-FR" sz="100" b="0" i="0" u="none" strike="noStrike">
                        <a:solidFill>
                          <a:srgbClr val="000000"/>
                        </a:solidFill>
                        <a:effectLst/>
                        <a:latin typeface="Calibri" panose="020F0502020204030204" pitchFamily="34" charset="0"/>
                      </a:endParaRPr>
                    </a:p>
                  </a:txBody>
                  <a:tcPr marL="3240" marR="3240" marT="324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fr-FR" sz="100" b="0" i="0" u="none" strike="noStrike">
                          <a:solidFill>
                            <a:srgbClr val="000000"/>
                          </a:solidFill>
                          <a:effectLst/>
                          <a:latin typeface="Calibri" panose="020F0502020204030204" pitchFamily="34" charset="0"/>
                        </a:rPr>
                        <a:t> </a:t>
                      </a:r>
                    </a:p>
                  </a:txBody>
                  <a:tcPr marL="3240" marR="3240" marT="324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100" b="0" i="0" u="none" strike="noStrike">
                          <a:solidFill>
                            <a:srgbClr val="000000"/>
                          </a:solidFill>
                          <a:effectLst/>
                          <a:latin typeface="Calibri" panose="020F0502020204030204" pitchFamily="34" charset="0"/>
                        </a:rPr>
                        <a:t> </a:t>
                      </a:r>
                    </a:p>
                  </a:txBody>
                  <a:tcPr marL="3240" marR="3240" marT="324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r>
                        <a:rPr lang="fr-FR" sz="100" b="0" i="0" u="none" strike="noStrike">
                          <a:solidFill>
                            <a:srgbClr val="000000"/>
                          </a:solidFill>
                          <a:effectLst/>
                          <a:latin typeface="Calibri" panose="020F0502020204030204" pitchFamily="34" charset="0"/>
                        </a:rPr>
                        <a:t> </a:t>
                      </a:r>
                    </a:p>
                  </a:txBody>
                  <a:tcPr marL="3240" marR="3240" marT="324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endParaRPr lang="fr-FR" sz="100" b="0" i="0" u="none" strike="noStrike">
                        <a:solidFill>
                          <a:srgbClr val="000000"/>
                        </a:solidFill>
                        <a:effectLst/>
                        <a:latin typeface="Calibri" panose="020F0502020204030204" pitchFamily="34" charset="0"/>
                      </a:endParaRPr>
                    </a:p>
                  </a:txBody>
                  <a:tcPr marL="3240" marR="3240" marT="324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fr-FR" sz="100" b="0" i="0" u="none" strike="noStrike">
                          <a:solidFill>
                            <a:srgbClr val="000000"/>
                          </a:solidFill>
                          <a:effectLst/>
                          <a:latin typeface="Calibri" panose="020F0502020204030204" pitchFamily="34" charset="0"/>
                        </a:rPr>
                        <a:t> </a:t>
                      </a:r>
                    </a:p>
                  </a:txBody>
                  <a:tcPr marL="3240" marR="3240" marT="324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100" b="0" i="0" u="none" strike="noStrike">
                          <a:solidFill>
                            <a:srgbClr val="000000"/>
                          </a:solidFill>
                          <a:effectLst/>
                          <a:latin typeface="Calibri" panose="020F0502020204030204" pitchFamily="34" charset="0"/>
                        </a:rPr>
                        <a:t> </a:t>
                      </a:r>
                    </a:p>
                  </a:txBody>
                  <a:tcPr marL="3240" marR="3240" marT="324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100" b="0" i="0" u="none" strike="noStrike">
                          <a:solidFill>
                            <a:srgbClr val="000000"/>
                          </a:solidFill>
                          <a:effectLst/>
                          <a:latin typeface="Calibri" panose="020F0502020204030204" pitchFamily="34" charset="0"/>
                        </a:rPr>
                        <a:t> </a:t>
                      </a:r>
                    </a:p>
                  </a:txBody>
                  <a:tcPr marL="3240" marR="3240" marT="324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100" b="0" i="0" u="none" strike="noStrike">
                          <a:solidFill>
                            <a:srgbClr val="000000"/>
                          </a:solidFill>
                          <a:effectLst/>
                          <a:latin typeface="Calibri" panose="020F0502020204030204" pitchFamily="34" charset="0"/>
                        </a:rPr>
                        <a:t> </a:t>
                      </a:r>
                    </a:p>
                  </a:txBody>
                  <a:tcPr marL="3240" marR="3240" marT="324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100" b="0" i="0" u="none" strike="noStrike">
                          <a:solidFill>
                            <a:srgbClr val="000000"/>
                          </a:solidFill>
                          <a:effectLst/>
                          <a:latin typeface="Calibri" panose="020F0502020204030204" pitchFamily="34" charset="0"/>
                        </a:rPr>
                        <a:t> </a:t>
                      </a:r>
                    </a:p>
                  </a:txBody>
                  <a:tcPr marL="3240" marR="3240" marT="324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100" b="0" i="0" u="none" strike="noStrike">
                          <a:solidFill>
                            <a:srgbClr val="000000"/>
                          </a:solidFill>
                          <a:effectLst/>
                          <a:latin typeface="Calibri" panose="020F0502020204030204" pitchFamily="34" charset="0"/>
                        </a:rPr>
                        <a:t> </a:t>
                      </a:r>
                    </a:p>
                  </a:txBody>
                  <a:tcPr marL="3240" marR="3240" marT="324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100" b="0" i="0" u="none" strike="noStrike">
                          <a:solidFill>
                            <a:srgbClr val="000000"/>
                          </a:solidFill>
                          <a:effectLst/>
                          <a:latin typeface="Calibri" panose="020F0502020204030204" pitchFamily="34" charset="0"/>
                        </a:rPr>
                        <a:t> </a:t>
                      </a:r>
                    </a:p>
                  </a:txBody>
                  <a:tcPr marL="3240" marR="3240" marT="3240" marB="0" anchor="ctr">
                    <a:lnL>
                      <a:noFill/>
                    </a:lnL>
                    <a:lnR>
                      <a:noFill/>
                    </a:lnR>
                    <a:lnT>
                      <a:noFill/>
                    </a:lnT>
                    <a:lnB>
                      <a:noFill/>
                    </a:lnB>
                    <a:solidFill>
                      <a:srgbClr val="FFFFFF"/>
                    </a:solidFill>
                  </a:tcPr>
                </a:tc>
                <a:tc>
                  <a:txBody>
                    <a:bodyPr/>
                    <a:lstStyle/>
                    <a:p>
                      <a:pPr algn="ctr" fontAlgn="b"/>
                      <a:r>
                        <a:rPr lang="fr-FR" sz="100" b="0" i="0" u="none" strike="noStrike" dirty="0">
                          <a:solidFill>
                            <a:srgbClr val="000000"/>
                          </a:solidFill>
                          <a:effectLst/>
                          <a:latin typeface="Calibri" panose="020F0502020204030204" pitchFamily="34" charset="0"/>
                        </a:rPr>
                        <a:t> </a:t>
                      </a:r>
                    </a:p>
                  </a:txBody>
                  <a:tcPr marL="3240" marR="3240" marT="324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564587452"/>
                  </a:ext>
                </a:extLst>
              </a:tr>
              <a:tr h="180000">
                <a:tc rowSpan="3">
                  <a:txBody>
                    <a:bodyPr/>
                    <a:lstStyle/>
                    <a:p>
                      <a:pPr algn="ctr" fontAlgn="ctr"/>
                      <a:r>
                        <a:rPr lang="fr-FR" sz="900" b="1" i="0" u="none" strike="noStrike">
                          <a:solidFill>
                            <a:srgbClr val="FFFFFF"/>
                          </a:solidFill>
                          <a:effectLst/>
                          <a:latin typeface="Calibri" panose="020F0502020204030204" pitchFamily="34" charset="0"/>
                        </a:rPr>
                        <a:t>TOTAL GROUP</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D0D0D"/>
                    </a:solidFill>
                  </a:tcPr>
                </a:tc>
                <a:tc>
                  <a:txBody>
                    <a:bodyPr/>
                    <a:lstStyle/>
                    <a:p>
                      <a:pPr algn="l" fontAlgn="ctr"/>
                      <a:r>
                        <a:rPr lang="fr-FR" sz="900" b="1" i="0" u="none" strike="noStrike">
                          <a:solidFill>
                            <a:srgbClr val="000000"/>
                          </a:solidFill>
                          <a:effectLst/>
                          <a:latin typeface="Calibri" panose="020F0502020204030204" pitchFamily="34" charset="0"/>
                        </a:rPr>
                        <a:t>Consummed quantity</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6A6A6"/>
                    </a:solidFill>
                  </a:tcPr>
                </a:tc>
                <a:tc>
                  <a:txBody>
                    <a:bodyPr/>
                    <a:lstStyle/>
                    <a:p>
                      <a:pPr algn="ctr" fontAlgn="b"/>
                      <a:r>
                        <a:rPr lang="fr-FR" sz="900" b="1" i="0" u="none" strike="noStrike">
                          <a:solidFill>
                            <a:srgbClr val="000000"/>
                          </a:solidFill>
                          <a:effectLst/>
                          <a:latin typeface="Calibri" panose="020F0502020204030204" pitchFamily="34" charset="0"/>
                        </a:rPr>
                        <a:t>7 852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1" i="0" u="none" strike="noStrike">
                          <a:solidFill>
                            <a:srgbClr val="000000"/>
                          </a:solidFill>
                          <a:effectLst/>
                          <a:latin typeface="Calibri" panose="020F0502020204030204" pitchFamily="34" charset="0"/>
                        </a:rPr>
                        <a:t>7 377</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1" i="0" u="none" strike="noStrike">
                          <a:solidFill>
                            <a:srgbClr val="000000"/>
                          </a:solidFill>
                          <a:effectLst/>
                          <a:latin typeface="Calibri" panose="020F0502020204030204" pitchFamily="34" charset="0"/>
                        </a:rPr>
                        <a:t>7 360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1" i="0" u="none" strike="noStrike">
                          <a:solidFill>
                            <a:srgbClr val="000000"/>
                          </a:solidFill>
                          <a:effectLst/>
                          <a:latin typeface="Calibri" panose="020F0502020204030204" pitchFamily="34" charset="0"/>
                        </a:rPr>
                        <a:t>8 185</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fr-FR" sz="900" b="1" i="0" u="none" strike="noStrike">
                          <a:solidFill>
                            <a:srgbClr val="000000"/>
                          </a:solidFill>
                          <a:effectLst/>
                          <a:latin typeface="Calibri" panose="020F0502020204030204" pitchFamily="34" charset="0"/>
                        </a:rPr>
                        <a:t>8 367</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fr-FR" sz="900" b="1" i="0" u="none" strike="noStrike">
                          <a:solidFill>
                            <a:srgbClr val="000000"/>
                          </a:solidFill>
                          <a:effectLst/>
                          <a:latin typeface="Calibri" panose="020F0502020204030204" pitchFamily="34" charset="0"/>
                        </a:rPr>
                        <a:t>6 291</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b"/>
                      <a:r>
                        <a:rPr lang="fr-FR" sz="900" b="1" i="0" u="none" strike="noStrike">
                          <a:solidFill>
                            <a:srgbClr val="000000"/>
                          </a:solidFill>
                          <a:effectLst/>
                          <a:latin typeface="Calibri" panose="020F0502020204030204" pitchFamily="34" charset="0"/>
                        </a:rPr>
                        <a:t>7 445</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b"/>
                      <a:r>
                        <a:rPr lang="fr-FR" sz="900" b="1" i="0" u="none" strike="noStrike">
                          <a:solidFill>
                            <a:srgbClr val="000000"/>
                          </a:solidFill>
                          <a:effectLst/>
                          <a:latin typeface="Calibri" panose="020F0502020204030204" pitchFamily="34" charset="0"/>
                        </a:rPr>
                        <a:t>6 975</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b"/>
                      <a:r>
                        <a:rPr lang="fr-FR" sz="900" b="1" i="0" u="none" strike="noStrike">
                          <a:solidFill>
                            <a:srgbClr val="000000"/>
                          </a:solidFill>
                          <a:effectLst/>
                          <a:latin typeface="Calibri" panose="020F0502020204030204" pitchFamily="34" charset="0"/>
                        </a:rPr>
                        <a:t>7 733</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b"/>
                      <a:r>
                        <a:rPr lang="fr-FR" sz="900" b="1" i="0" u="none" strike="noStrike">
                          <a:solidFill>
                            <a:srgbClr val="000000"/>
                          </a:solidFill>
                          <a:effectLst/>
                          <a:latin typeface="Calibri" panose="020F0502020204030204" pitchFamily="34" charset="0"/>
                        </a:rPr>
                        <a:t>6 408</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b"/>
                      <a:r>
                        <a:rPr lang="fr-FR" sz="900" b="1" i="0" u="none" strike="noStrike">
                          <a:solidFill>
                            <a:srgbClr val="000000"/>
                          </a:solidFill>
                          <a:effectLst/>
                          <a:latin typeface="Calibri" panose="020F0502020204030204" pitchFamily="34" charset="0"/>
                        </a:rPr>
                        <a:t>4 864</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b"/>
                      <a:r>
                        <a:rPr lang="fr-FR" sz="900" b="1" i="0" u="none" strike="noStrike">
                          <a:solidFill>
                            <a:srgbClr val="000000"/>
                          </a:solidFill>
                          <a:effectLst/>
                          <a:latin typeface="Calibri" panose="020F0502020204030204" pitchFamily="34" charset="0"/>
                        </a:rPr>
                        <a:t>1 883</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l" fontAlgn="b"/>
                      <a:r>
                        <a:rPr lang="fr-FR" sz="900" b="0" i="0" u="none" strike="noStrike">
                          <a:solidFill>
                            <a:srgbClr val="000000"/>
                          </a:solidFill>
                          <a:effectLst/>
                          <a:latin typeface="Calibri" panose="020F0502020204030204" pitchFamily="34" charset="0"/>
                        </a:rPr>
                        <a:t>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b"/>
                      <a:r>
                        <a:rPr lang="fr-FR" sz="900" b="1" i="0" u="none" strike="noStrike">
                          <a:solidFill>
                            <a:srgbClr val="000000"/>
                          </a:solidFill>
                          <a:effectLst/>
                          <a:latin typeface="Calibri" panose="020F0502020204030204" pitchFamily="34" charset="0"/>
                        </a:rPr>
                        <a:t>80 739</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565306998"/>
                  </a:ext>
                </a:extLst>
              </a:tr>
              <a:tr h="180000">
                <a:tc vMerge="1">
                  <a:txBody>
                    <a:bodyPr/>
                    <a:lstStyle/>
                    <a:p>
                      <a:endParaRPr lang="fr-FR"/>
                    </a:p>
                  </a:txBody>
                  <a:tcPr/>
                </a:tc>
                <a:tc>
                  <a:txBody>
                    <a:bodyPr/>
                    <a:lstStyle/>
                    <a:p>
                      <a:pPr algn="l" fontAlgn="ctr"/>
                      <a:r>
                        <a:rPr lang="fr-FR" sz="900" b="1" i="0" u="none" strike="noStrike">
                          <a:solidFill>
                            <a:srgbClr val="000000"/>
                          </a:solidFill>
                          <a:effectLst/>
                          <a:latin typeface="Calibri" panose="020F0502020204030204" pitchFamily="34" charset="0"/>
                        </a:rPr>
                        <a:t>Hegded quantity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6A6A6"/>
                    </a:solidFill>
                  </a:tcPr>
                </a:tc>
                <a:tc>
                  <a:txBody>
                    <a:bodyPr/>
                    <a:lstStyle/>
                    <a:p>
                      <a:pPr algn="ctr" fontAlgn="b"/>
                      <a:r>
                        <a:rPr lang="fr-FR" sz="900" b="1" i="0" u="none" strike="noStrike">
                          <a:solidFill>
                            <a:srgbClr val="000000"/>
                          </a:solidFill>
                          <a:effectLst/>
                          <a:latin typeface="Calibri" panose="020F0502020204030204" pitchFamily="34" charset="0"/>
                        </a:rPr>
                        <a:t>386</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900" b="1" i="0" u="none" strike="noStrike">
                          <a:solidFill>
                            <a:srgbClr val="000000"/>
                          </a:solidFill>
                          <a:effectLst/>
                          <a:latin typeface="Calibri" panose="020F0502020204030204" pitchFamily="34" charset="0"/>
                        </a:rPr>
                        <a:t>470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900" b="1" i="0" u="none" strike="noStrike">
                          <a:solidFill>
                            <a:srgbClr val="000000"/>
                          </a:solidFill>
                          <a:effectLst/>
                          <a:latin typeface="Calibri" panose="020F0502020204030204" pitchFamily="34" charset="0"/>
                        </a:rPr>
                        <a:t>470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900" b="1" i="0" u="none" strike="noStrike">
                          <a:solidFill>
                            <a:srgbClr val="000000"/>
                          </a:solidFill>
                          <a:effectLst/>
                          <a:latin typeface="Calibri" panose="020F0502020204030204" pitchFamily="34" charset="0"/>
                        </a:rPr>
                        <a:t>386</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fr-FR" sz="900" b="1" i="0" u="none" strike="noStrike">
                          <a:solidFill>
                            <a:srgbClr val="000000"/>
                          </a:solidFill>
                          <a:effectLst/>
                          <a:latin typeface="Calibri" panose="020F0502020204030204" pitchFamily="34" charset="0"/>
                        </a:rPr>
                        <a:t>403</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900" b="1" i="0" u="none" strike="noStrike">
                          <a:solidFill>
                            <a:srgbClr val="000000"/>
                          </a:solidFill>
                          <a:effectLst/>
                          <a:latin typeface="Calibri" panose="020F0502020204030204" pitchFamily="34" charset="0"/>
                        </a:rPr>
                        <a:t>487</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900" b="1" i="0" u="none" strike="noStrike">
                          <a:solidFill>
                            <a:srgbClr val="000000"/>
                          </a:solidFill>
                          <a:effectLst/>
                          <a:latin typeface="Calibri" panose="020F0502020204030204" pitchFamily="34" charset="0"/>
                        </a:rPr>
                        <a:t>605</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900" b="1" i="0" u="none" strike="noStrike">
                          <a:solidFill>
                            <a:srgbClr val="000000"/>
                          </a:solidFill>
                          <a:effectLst/>
                          <a:latin typeface="Calibri" panose="020F0502020204030204" pitchFamily="34" charset="0"/>
                        </a:rPr>
                        <a:t>504</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900" b="1" i="0" u="none" strike="noStrike">
                          <a:solidFill>
                            <a:srgbClr val="000000"/>
                          </a:solidFill>
                          <a:effectLst/>
                          <a:latin typeface="Calibri" panose="020F0502020204030204" pitchFamily="34" charset="0"/>
                        </a:rPr>
                        <a:t>487</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900" b="1" i="0" u="none" strike="noStrike">
                          <a:solidFill>
                            <a:srgbClr val="000000"/>
                          </a:solidFill>
                          <a:effectLst/>
                          <a:latin typeface="Calibri" panose="020F0502020204030204" pitchFamily="34" charset="0"/>
                        </a:rPr>
                        <a:t>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900" b="1" i="0" u="none" strike="noStrike">
                          <a:solidFill>
                            <a:srgbClr val="000000"/>
                          </a:solidFill>
                          <a:effectLst/>
                          <a:latin typeface="Calibri" panose="020F0502020204030204" pitchFamily="34" charset="0"/>
                        </a:rPr>
                        <a:t>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900" b="1" i="0" u="none" strike="noStrike">
                          <a:solidFill>
                            <a:srgbClr val="000000"/>
                          </a:solidFill>
                          <a:effectLst/>
                          <a:latin typeface="Calibri" panose="020F0502020204030204" pitchFamily="34" charset="0"/>
                        </a:rPr>
                        <a:t>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900" b="0" i="0" u="none" strike="noStrike">
                          <a:solidFill>
                            <a:srgbClr val="000000"/>
                          </a:solidFill>
                          <a:effectLst/>
                          <a:latin typeface="Calibri" panose="020F0502020204030204" pitchFamily="34" charset="0"/>
                        </a:rPr>
                        <a:t>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b"/>
                      <a:r>
                        <a:rPr lang="fr-FR" sz="900" b="1" i="0" u="none" strike="noStrike">
                          <a:solidFill>
                            <a:srgbClr val="000000"/>
                          </a:solidFill>
                          <a:effectLst/>
                          <a:latin typeface="Calibri" panose="020F0502020204030204" pitchFamily="34" charset="0"/>
                        </a:rPr>
                        <a:t>4 200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226649799"/>
                  </a:ext>
                </a:extLst>
              </a:tr>
              <a:tr h="180000">
                <a:tc vMerge="1">
                  <a:txBody>
                    <a:bodyPr/>
                    <a:lstStyle/>
                    <a:p>
                      <a:endParaRPr lang="fr-FR"/>
                    </a:p>
                  </a:txBody>
                  <a:tcPr/>
                </a:tc>
                <a:tc>
                  <a:txBody>
                    <a:bodyPr/>
                    <a:lstStyle/>
                    <a:p>
                      <a:pPr algn="l" fontAlgn="ctr"/>
                      <a:r>
                        <a:rPr lang="fr-FR" sz="900" b="1" i="0" u="none" strike="noStrike">
                          <a:solidFill>
                            <a:srgbClr val="000000"/>
                          </a:solidFill>
                          <a:effectLst/>
                          <a:latin typeface="Calibri" panose="020F0502020204030204" pitchFamily="34" charset="0"/>
                        </a:rPr>
                        <a:t>Hedge ratio</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6A6A6"/>
                    </a:solidFill>
                  </a:tcPr>
                </a:tc>
                <a:tc>
                  <a:txBody>
                    <a:bodyPr/>
                    <a:lstStyle/>
                    <a:p>
                      <a:pPr algn="ctr" fontAlgn="b"/>
                      <a:r>
                        <a:rPr lang="fr-FR" sz="900" b="1" i="1" u="none" strike="noStrike" dirty="0">
                          <a:solidFill>
                            <a:srgbClr val="000000"/>
                          </a:solidFill>
                          <a:effectLst/>
                          <a:latin typeface="Calibri" panose="020F0502020204030204" pitchFamily="34" charset="0"/>
                        </a:rPr>
                        <a:t>5%</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tc>
                  <a:txBody>
                    <a:bodyPr/>
                    <a:lstStyle/>
                    <a:p>
                      <a:pPr algn="ctr" fontAlgn="b"/>
                      <a:r>
                        <a:rPr lang="fr-FR" sz="900" b="1" i="1" u="none" strike="noStrike">
                          <a:solidFill>
                            <a:srgbClr val="000000"/>
                          </a:solidFill>
                          <a:effectLst/>
                          <a:latin typeface="Calibri" panose="020F0502020204030204" pitchFamily="34" charset="0"/>
                        </a:rPr>
                        <a:t>6%</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tc>
                  <a:txBody>
                    <a:bodyPr/>
                    <a:lstStyle/>
                    <a:p>
                      <a:pPr algn="ctr" fontAlgn="b"/>
                      <a:r>
                        <a:rPr lang="fr-FR" sz="900" b="1" i="1" u="none" strike="noStrike" dirty="0">
                          <a:solidFill>
                            <a:srgbClr val="000000"/>
                          </a:solidFill>
                          <a:effectLst/>
                          <a:latin typeface="Calibri" panose="020F0502020204030204" pitchFamily="34" charset="0"/>
                        </a:rPr>
                        <a:t>6%</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tc>
                  <a:txBody>
                    <a:bodyPr/>
                    <a:lstStyle/>
                    <a:p>
                      <a:pPr algn="ctr" fontAlgn="b"/>
                      <a:r>
                        <a:rPr lang="fr-FR" sz="900" b="1" i="1" u="none" strike="noStrike">
                          <a:solidFill>
                            <a:srgbClr val="000000"/>
                          </a:solidFill>
                          <a:effectLst/>
                          <a:latin typeface="Calibri" panose="020F0502020204030204" pitchFamily="34" charset="0"/>
                        </a:rPr>
                        <a:t>5%</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tc>
                  <a:txBody>
                    <a:bodyPr/>
                    <a:lstStyle/>
                    <a:p>
                      <a:pPr algn="ctr" fontAlgn="b"/>
                      <a:r>
                        <a:rPr lang="fr-FR" sz="900" b="1" i="1" u="none" strike="noStrike" dirty="0">
                          <a:solidFill>
                            <a:srgbClr val="000000"/>
                          </a:solidFill>
                          <a:effectLst/>
                          <a:latin typeface="Calibri" panose="020F0502020204030204" pitchFamily="34" charset="0"/>
                        </a:rPr>
                        <a:t>5%</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tc>
                  <a:txBody>
                    <a:bodyPr/>
                    <a:lstStyle/>
                    <a:p>
                      <a:pPr algn="ctr" fontAlgn="b"/>
                      <a:r>
                        <a:rPr lang="fr-FR" sz="900" b="1" i="1" u="none" strike="noStrike">
                          <a:solidFill>
                            <a:srgbClr val="000000"/>
                          </a:solidFill>
                          <a:effectLst/>
                          <a:latin typeface="Calibri" panose="020F0502020204030204" pitchFamily="34" charset="0"/>
                        </a:rPr>
                        <a:t>8%</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tc>
                  <a:txBody>
                    <a:bodyPr/>
                    <a:lstStyle/>
                    <a:p>
                      <a:pPr algn="ctr" fontAlgn="b"/>
                      <a:r>
                        <a:rPr lang="fr-FR" sz="900" b="1" i="1" u="none" strike="noStrike">
                          <a:solidFill>
                            <a:srgbClr val="000000"/>
                          </a:solidFill>
                          <a:effectLst/>
                          <a:latin typeface="Calibri" panose="020F0502020204030204" pitchFamily="34" charset="0"/>
                        </a:rPr>
                        <a:t>8%</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tc>
                  <a:txBody>
                    <a:bodyPr/>
                    <a:lstStyle/>
                    <a:p>
                      <a:pPr algn="ctr" fontAlgn="b"/>
                      <a:r>
                        <a:rPr lang="fr-FR" sz="900" b="1" i="1" u="none" strike="noStrike" dirty="0">
                          <a:solidFill>
                            <a:srgbClr val="000000"/>
                          </a:solidFill>
                          <a:effectLst/>
                          <a:latin typeface="Calibri" panose="020F0502020204030204" pitchFamily="34" charset="0"/>
                        </a:rPr>
                        <a:t>7%</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tc>
                  <a:txBody>
                    <a:bodyPr/>
                    <a:lstStyle/>
                    <a:p>
                      <a:pPr algn="ctr" fontAlgn="b"/>
                      <a:r>
                        <a:rPr lang="fr-FR" sz="900" b="1" i="1" u="none" strike="noStrike">
                          <a:solidFill>
                            <a:srgbClr val="000000"/>
                          </a:solidFill>
                          <a:effectLst/>
                          <a:latin typeface="Calibri" panose="020F0502020204030204" pitchFamily="34" charset="0"/>
                        </a:rPr>
                        <a:t>6%</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tc>
                  <a:txBody>
                    <a:bodyPr/>
                    <a:lstStyle/>
                    <a:p>
                      <a:pPr algn="ctr" fontAlgn="b"/>
                      <a:r>
                        <a:rPr lang="fr-FR" sz="900" b="1" i="1" u="none" strike="noStrike" dirty="0">
                          <a:solidFill>
                            <a:srgbClr val="000000"/>
                          </a:solidFill>
                          <a:effectLst/>
                          <a:latin typeface="Calibri" panose="020F0502020204030204" pitchFamily="34" charset="0"/>
                        </a:rPr>
                        <a:t>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tc>
                  <a:txBody>
                    <a:bodyPr/>
                    <a:lstStyle/>
                    <a:p>
                      <a:pPr algn="ctr" fontAlgn="b"/>
                      <a:r>
                        <a:rPr lang="fr-FR" sz="900" b="1" i="1" u="none" strike="noStrike" dirty="0">
                          <a:solidFill>
                            <a:srgbClr val="000000"/>
                          </a:solidFill>
                          <a:effectLst/>
                          <a:latin typeface="Calibri" panose="020F0502020204030204" pitchFamily="34" charset="0"/>
                        </a:rPr>
                        <a:t>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tc>
                  <a:txBody>
                    <a:bodyPr/>
                    <a:lstStyle/>
                    <a:p>
                      <a:pPr algn="ctr" fontAlgn="b"/>
                      <a:r>
                        <a:rPr lang="fr-FR" sz="900" b="1" i="1" u="none" strike="noStrike" dirty="0">
                          <a:solidFill>
                            <a:srgbClr val="000000"/>
                          </a:solidFill>
                          <a:effectLst/>
                          <a:latin typeface="Calibri" panose="020F0502020204030204" pitchFamily="34" charset="0"/>
                        </a:rPr>
                        <a:t>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tc>
                  <a:txBody>
                    <a:bodyPr/>
                    <a:lstStyle/>
                    <a:p>
                      <a:pPr algn="l" fontAlgn="b"/>
                      <a:r>
                        <a:rPr lang="fr-FR" sz="900" b="0" i="0" u="none" strike="noStrike">
                          <a:solidFill>
                            <a:srgbClr val="000000"/>
                          </a:solidFill>
                          <a:effectLst/>
                          <a:latin typeface="Calibri" panose="020F0502020204030204" pitchFamily="34" charset="0"/>
                        </a:rPr>
                        <a:t>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b"/>
                      <a:r>
                        <a:rPr lang="fr-FR" sz="900" b="1" i="1" u="none" strike="noStrike" dirty="0">
                          <a:solidFill>
                            <a:srgbClr val="000000"/>
                          </a:solidFill>
                          <a:effectLst/>
                          <a:latin typeface="Calibri" panose="020F0502020204030204" pitchFamily="34" charset="0"/>
                        </a:rPr>
                        <a:t>5%</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extLst>
                  <a:ext uri="{0D108BD9-81ED-4DB2-BD59-A6C34878D82A}">
                    <a16:rowId xmlns:a16="http://schemas.microsoft.com/office/drawing/2014/main" val="1865077440"/>
                  </a:ext>
                </a:extLst>
              </a:tr>
            </a:tbl>
          </a:graphicData>
        </a:graphic>
      </p:graphicFrame>
    </p:spTree>
    <p:extLst>
      <p:ext uri="{BB962C8B-B14F-4D97-AF65-F5344CB8AC3E}">
        <p14:creationId xmlns:p14="http://schemas.microsoft.com/office/powerpoint/2010/main" val="217557124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dirty="0"/>
              <a:t>Bitumen/RUB - Synthesis</a:t>
            </a:r>
          </a:p>
        </p:txBody>
      </p:sp>
      <p:sp>
        <p:nvSpPr>
          <p:cNvPr id="9" name="ZoneTexte 8">
            <a:extLst>
              <a:ext uri="{FF2B5EF4-FFF2-40B4-BE49-F238E27FC236}">
                <a16:creationId xmlns:a16="http://schemas.microsoft.com/office/drawing/2014/main" id="{47D17D5A-9BB4-48F9-9C35-BF9562E689F1}"/>
              </a:ext>
            </a:extLst>
          </p:cNvPr>
          <p:cNvSpPr txBox="1"/>
          <p:nvPr/>
        </p:nvSpPr>
        <p:spPr>
          <a:xfrm>
            <a:off x="0" y="6581001"/>
            <a:ext cx="3583097" cy="276999"/>
          </a:xfrm>
          <a:prstGeom prst="rect">
            <a:avLst/>
          </a:prstGeom>
          <a:noFill/>
        </p:spPr>
        <p:txBody>
          <a:bodyPr wrap="none" rtlCol="0">
            <a:spAutoFit/>
          </a:bodyPr>
          <a:lstStyle/>
          <a:p>
            <a:r>
              <a:rPr lang="en-US" sz="1200" dirty="0">
                <a:latin typeface="Calibri" panose="020F0502020204030204" pitchFamily="34" charset="0"/>
                <a:cs typeface="Calibri" panose="020F0502020204030204" pitchFamily="34" charset="0"/>
              </a:rPr>
              <a:t>Conversion rate from Brent barrels to MT (2022) : </a:t>
            </a:r>
            <a:r>
              <a:rPr lang="en-US" sz="1200" b="1" dirty="0">
                <a:latin typeface="Calibri" panose="020F0502020204030204" pitchFamily="34" charset="0"/>
                <a:cs typeface="Calibri" panose="020F0502020204030204" pitchFamily="34" charset="0"/>
              </a:rPr>
              <a:t>7.14</a:t>
            </a:r>
          </a:p>
        </p:txBody>
      </p:sp>
      <p:pic>
        <p:nvPicPr>
          <p:cNvPr id="7" name="Image 6">
            <a:extLst>
              <a:ext uri="{FF2B5EF4-FFF2-40B4-BE49-F238E27FC236}">
                <a16:creationId xmlns:a16="http://schemas.microsoft.com/office/drawing/2014/main" id="{35D6CD6A-C44F-F116-2FCE-C74A3B013461}"/>
              </a:ext>
            </a:extLst>
          </p:cNvPr>
          <p:cNvPicPr>
            <a:picLocks noChangeAspect="1"/>
          </p:cNvPicPr>
          <p:nvPr/>
        </p:nvPicPr>
        <p:blipFill>
          <a:blip r:embed="rId2"/>
          <a:stretch>
            <a:fillRect/>
          </a:stretch>
        </p:blipFill>
        <p:spPr>
          <a:xfrm>
            <a:off x="731187" y="1286264"/>
            <a:ext cx="7681626" cy="5023537"/>
          </a:xfrm>
          <a:prstGeom prst="rect">
            <a:avLst/>
          </a:prstGeom>
        </p:spPr>
      </p:pic>
    </p:spTree>
    <p:extLst>
      <p:ext uri="{BB962C8B-B14F-4D97-AF65-F5344CB8AC3E}">
        <p14:creationId xmlns:p14="http://schemas.microsoft.com/office/powerpoint/2010/main" val="246597969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a:xfrm>
            <a:off x="0" y="113288"/>
            <a:ext cx="9144000" cy="889577"/>
          </a:xfrm>
        </p:spPr>
        <p:txBody>
          <a:bodyPr/>
          <a:lstStyle/>
          <a:p>
            <a:r>
              <a:rPr lang="en-US" dirty="0"/>
              <a:t>Russian subsidiary - 2022</a:t>
            </a:r>
          </a:p>
        </p:txBody>
      </p:sp>
      <p:pic>
        <p:nvPicPr>
          <p:cNvPr id="5" name="Image 4">
            <a:extLst>
              <a:ext uri="{FF2B5EF4-FFF2-40B4-BE49-F238E27FC236}">
                <a16:creationId xmlns:a16="http://schemas.microsoft.com/office/drawing/2014/main" id="{816E9F1F-36FE-E6E1-ABD1-C650B48CBF36}"/>
              </a:ext>
            </a:extLst>
          </p:cNvPr>
          <p:cNvPicPr>
            <a:picLocks noChangeAspect="1"/>
          </p:cNvPicPr>
          <p:nvPr/>
        </p:nvPicPr>
        <p:blipFill>
          <a:blip r:embed="rId2"/>
          <a:stretch>
            <a:fillRect/>
          </a:stretch>
        </p:blipFill>
        <p:spPr>
          <a:xfrm>
            <a:off x="1735920" y="1499838"/>
            <a:ext cx="5672153" cy="4471191"/>
          </a:xfrm>
          <a:prstGeom prst="rect">
            <a:avLst/>
          </a:prstGeom>
        </p:spPr>
      </p:pic>
    </p:spTree>
    <p:extLst>
      <p:ext uri="{BB962C8B-B14F-4D97-AF65-F5344CB8AC3E}">
        <p14:creationId xmlns:p14="http://schemas.microsoft.com/office/powerpoint/2010/main" val="254141929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dirty="0"/>
              <a:t>Turkish subsidiary - Synthesis</a:t>
            </a:r>
          </a:p>
        </p:txBody>
      </p:sp>
      <p:sp>
        <p:nvSpPr>
          <p:cNvPr id="6" name="ZoneTexte 5">
            <a:extLst>
              <a:ext uri="{FF2B5EF4-FFF2-40B4-BE49-F238E27FC236}">
                <a16:creationId xmlns:a16="http://schemas.microsoft.com/office/drawing/2014/main" id="{38978136-FD87-4DCB-B22C-DE8796008846}"/>
              </a:ext>
            </a:extLst>
          </p:cNvPr>
          <p:cNvSpPr txBox="1"/>
          <p:nvPr/>
        </p:nvSpPr>
        <p:spPr>
          <a:xfrm>
            <a:off x="0" y="6581001"/>
            <a:ext cx="3583097" cy="276999"/>
          </a:xfrm>
          <a:prstGeom prst="rect">
            <a:avLst/>
          </a:prstGeom>
          <a:noFill/>
        </p:spPr>
        <p:txBody>
          <a:bodyPr wrap="none" rtlCol="0">
            <a:spAutoFit/>
          </a:bodyPr>
          <a:lstStyle/>
          <a:p>
            <a:r>
              <a:rPr lang="en-US" sz="1200" dirty="0">
                <a:latin typeface="Calibri" panose="020F0502020204030204" pitchFamily="34" charset="0"/>
                <a:cs typeface="Calibri" panose="020F0502020204030204" pitchFamily="34" charset="0"/>
              </a:rPr>
              <a:t>Conversion rate from Brent barrels to MT (2022) : </a:t>
            </a:r>
            <a:r>
              <a:rPr lang="en-US" sz="1200" b="1" dirty="0">
                <a:latin typeface="Calibri" panose="020F0502020204030204" pitchFamily="34" charset="0"/>
                <a:cs typeface="Calibri" panose="020F0502020204030204" pitchFamily="34" charset="0"/>
              </a:rPr>
              <a:t>7.14</a:t>
            </a:r>
          </a:p>
        </p:txBody>
      </p:sp>
      <p:pic>
        <p:nvPicPr>
          <p:cNvPr id="7" name="Image 6">
            <a:extLst>
              <a:ext uri="{FF2B5EF4-FFF2-40B4-BE49-F238E27FC236}">
                <a16:creationId xmlns:a16="http://schemas.microsoft.com/office/drawing/2014/main" id="{536812E7-3740-71D8-381C-5AA81E8A285F}"/>
              </a:ext>
            </a:extLst>
          </p:cNvPr>
          <p:cNvPicPr>
            <a:picLocks noChangeAspect="1"/>
          </p:cNvPicPr>
          <p:nvPr/>
        </p:nvPicPr>
        <p:blipFill>
          <a:blip r:embed="rId2"/>
          <a:stretch>
            <a:fillRect/>
          </a:stretch>
        </p:blipFill>
        <p:spPr>
          <a:xfrm>
            <a:off x="734236" y="1280158"/>
            <a:ext cx="7675528" cy="5023539"/>
          </a:xfrm>
          <a:prstGeom prst="rect">
            <a:avLst/>
          </a:prstGeom>
        </p:spPr>
      </p:pic>
    </p:spTree>
    <p:extLst>
      <p:ext uri="{BB962C8B-B14F-4D97-AF65-F5344CB8AC3E}">
        <p14:creationId xmlns:p14="http://schemas.microsoft.com/office/powerpoint/2010/main" val="292250986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a:xfrm>
            <a:off x="0" y="113288"/>
            <a:ext cx="9144000" cy="889577"/>
          </a:xfrm>
        </p:spPr>
        <p:txBody>
          <a:bodyPr/>
          <a:lstStyle/>
          <a:p>
            <a:r>
              <a:rPr lang="en-US" dirty="0"/>
              <a:t>Turkish subsidiary - 2022</a:t>
            </a:r>
          </a:p>
        </p:txBody>
      </p:sp>
      <p:pic>
        <p:nvPicPr>
          <p:cNvPr id="5" name="Image 4">
            <a:extLst>
              <a:ext uri="{FF2B5EF4-FFF2-40B4-BE49-F238E27FC236}">
                <a16:creationId xmlns:a16="http://schemas.microsoft.com/office/drawing/2014/main" id="{F765B874-6D25-FE22-6669-0F9CB8F881FC}"/>
              </a:ext>
            </a:extLst>
          </p:cNvPr>
          <p:cNvPicPr>
            <a:picLocks noChangeAspect="1"/>
          </p:cNvPicPr>
          <p:nvPr/>
        </p:nvPicPr>
        <p:blipFill>
          <a:blip r:embed="rId2"/>
          <a:stretch>
            <a:fillRect/>
          </a:stretch>
        </p:blipFill>
        <p:spPr>
          <a:xfrm>
            <a:off x="1703426" y="1499839"/>
            <a:ext cx="5737133" cy="4471192"/>
          </a:xfrm>
          <a:prstGeom prst="rect">
            <a:avLst/>
          </a:prstGeom>
        </p:spPr>
      </p:pic>
    </p:spTree>
    <p:extLst>
      <p:ext uri="{BB962C8B-B14F-4D97-AF65-F5344CB8AC3E}">
        <p14:creationId xmlns:p14="http://schemas.microsoft.com/office/powerpoint/2010/main" val="2610689632"/>
      </p:ext>
    </p:extLst>
  </p:cSld>
  <p:clrMapOvr>
    <a:masterClrMapping/>
  </p:clrMapOvr>
</p:sld>
</file>

<file path=ppt/theme/theme1.xml><?xml version="1.0" encoding="utf-8"?>
<a:theme xmlns:a="http://schemas.openxmlformats.org/drawingml/2006/main" name="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1_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Inspiration.thmx</Template>
  <TotalTime>15524</TotalTime>
  <Words>2007</Words>
  <Application>Microsoft Office PowerPoint</Application>
  <PresentationFormat>Affichage à l'écran (4:3)</PresentationFormat>
  <Paragraphs>936</Paragraphs>
  <Slides>29</Slides>
  <Notes>4</Notes>
  <HiddenSlides>0</HiddenSlides>
  <MMClips>0</MMClips>
  <ScaleCrop>false</ScaleCrop>
  <HeadingPairs>
    <vt:vector size="6" baseType="variant">
      <vt:variant>
        <vt:lpstr>Polices utilisées</vt:lpstr>
      </vt:variant>
      <vt:variant>
        <vt:i4>5</vt:i4>
      </vt:variant>
      <vt:variant>
        <vt:lpstr>Thème</vt:lpstr>
      </vt:variant>
      <vt:variant>
        <vt:i4>2</vt:i4>
      </vt:variant>
      <vt:variant>
        <vt:lpstr>Titres des diapositives</vt:lpstr>
      </vt:variant>
      <vt:variant>
        <vt:i4>29</vt:i4>
      </vt:variant>
    </vt:vector>
  </HeadingPairs>
  <TitlesOfParts>
    <vt:vector size="36" baseType="lpstr">
      <vt:lpstr>Arial</vt:lpstr>
      <vt:lpstr>Calibri</vt:lpstr>
      <vt:lpstr>News Gothic MT</vt:lpstr>
      <vt:lpstr>Verdana</vt:lpstr>
      <vt:lpstr>Wingdings</vt:lpstr>
      <vt:lpstr>Inspiration</vt:lpstr>
      <vt:lpstr>1_Inspiration</vt:lpstr>
      <vt:lpstr> Global Hedge Position</vt:lpstr>
      <vt:lpstr>Contents</vt:lpstr>
      <vt:lpstr> </vt:lpstr>
      <vt:lpstr> </vt:lpstr>
      <vt:lpstr> </vt:lpstr>
      <vt:lpstr>Bitumen/RUB - Synthesis</vt:lpstr>
      <vt:lpstr>Russian subsidiary - 2022</vt:lpstr>
      <vt:lpstr>Turkish subsidiary - Synthesis</vt:lpstr>
      <vt:lpstr>Turkish subsidiary - 2022</vt:lpstr>
      <vt:lpstr>Polish subsidiary - Synthesis</vt:lpstr>
      <vt:lpstr>Polish subsidiary - 2022</vt:lpstr>
      <vt:lpstr>Spanish subsidiary - Synthesis</vt:lpstr>
      <vt:lpstr>Spanish subsidiary - 2022</vt:lpstr>
      <vt:lpstr>Malaysian subsidiary - Synthesis</vt:lpstr>
      <vt:lpstr>Malaysian subsidiary - 2022</vt:lpstr>
      <vt:lpstr>Bitumen/BRL - Synthesis</vt:lpstr>
      <vt:lpstr>Présentation PowerPoint</vt:lpstr>
      <vt:lpstr>Historical Purchase Prices</vt:lpstr>
      <vt:lpstr>Historical prices: Brent</vt:lpstr>
      <vt:lpstr>Historical prices: FO vs BRENT</vt:lpstr>
      <vt:lpstr>Annexes</vt:lpstr>
      <vt:lpstr>Turkish subsidiary - 2021</vt:lpstr>
      <vt:lpstr>Polish subsidiary - 2021</vt:lpstr>
      <vt:lpstr>Spanish subsidiary - 2021</vt:lpstr>
      <vt:lpstr>Malaysian subsidiary - 2021</vt:lpstr>
      <vt:lpstr>Russian subsidiary - 2021</vt:lpstr>
      <vt:lpstr>Historical prices</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Conseil en gestion de risques financiers</dc:title>
  <dc:creator>KF</dc:creator>
  <cp:lastModifiedBy>Marion DONDIN</cp:lastModifiedBy>
  <cp:revision>1431</cp:revision>
  <cp:lastPrinted>2019-02-12T13:53:47Z</cp:lastPrinted>
  <dcterms:created xsi:type="dcterms:W3CDTF">2010-04-23T15:09:35Z</dcterms:created>
  <dcterms:modified xsi:type="dcterms:W3CDTF">2022-07-25T11:20:19Z</dcterms:modified>
</cp:coreProperties>
</file>